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8" r:id="rId5"/>
    <p:sldId id="281" r:id="rId6"/>
    <p:sldId id="282" r:id="rId7"/>
    <p:sldId id="278" r:id="rId8"/>
    <p:sldId id="288" r:id="rId9"/>
    <p:sldId id="262" r:id="rId10"/>
    <p:sldId id="270" r:id="rId11"/>
    <p:sldId id="268" r:id="rId12"/>
    <p:sldId id="269" r:id="rId13"/>
    <p:sldId id="264" r:id="rId14"/>
    <p:sldId id="274" r:id="rId15"/>
    <p:sldId id="285" r:id="rId16"/>
    <p:sldId id="271" r:id="rId17"/>
    <p:sldId id="286" r:id="rId18"/>
    <p:sldId id="275" r:id="rId19"/>
    <p:sldId id="273" r:id="rId20"/>
    <p:sldId id="284" r:id="rId21"/>
    <p:sldId id="287" r:id="rId22"/>
    <p:sldId id="283" r:id="rId23"/>
    <p:sldId id="276" r:id="rId24"/>
    <p:sldId id="277" r:id="rId25"/>
  </p:sldIdLst>
  <p:sldSz cx="9144000" cy="6858000" type="screen4x3"/>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0B41CE-D07C-417B-86D0-A93AC4887559}" type="datetimeFigureOut">
              <a:rPr lang="en-US" smtClean="0"/>
              <a:pPr/>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2779086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0B41CE-D07C-417B-86D0-A93AC4887559}" type="datetimeFigureOut">
              <a:rPr lang="en-US" smtClean="0"/>
              <a:pPr/>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3344722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0B41CE-D07C-417B-86D0-A93AC4887559}" type="datetimeFigureOut">
              <a:rPr lang="en-US" smtClean="0"/>
              <a:pPr/>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1301832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0B41CE-D07C-417B-86D0-A93AC4887559}" type="datetimeFigureOut">
              <a:rPr lang="en-US" smtClean="0"/>
              <a:pPr/>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27692908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0B41CE-D07C-417B-86D0-A93AC4887559}" type="datetimeFigureOut">
              <a:rPr lang="en-US" smtClean="0"/>
              <a:pPr/>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111110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0B41CE-D07C-417B-86D0-A93AC4887559}" type="datetimeFigureOut">
              <a:rPr lang="en-US" smtClean="0"/>
              <a:pPr/>
              <a:t>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13077354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0B41CE-D07C-417B-86D0-A93AC4887559}" type="datetimeFigureOut">
              <a:rPr lang="en-US" smtClean="0"/>
              <a:pPr/>
              <a:t>9/9/2016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3457776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0B41CE-D07C-417B-86D0-A93AC4887559}" type="datetimeFigureOut">
              <a:rPr lang="en-US" smtClean="0"/>
              <a:pPr/>
              <a:t>9/9/2016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2271088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0B41CE-D07C-417B-86D0-A93AC4887559}" type="datetimeFigureOut">
              <a:rPr lang="en-US" smtClean="0"/>
              <a:pPr/>
              <a:t>9/9/2016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22721630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0B41CE-D07C-417B-86D0-A93AC4887559}" type="datetimeFigureOut">
              <a:rPr lang="en-US" smtClean="0"/>
              <a:pPr/>
              <a:t>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13300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0B41CE-D07C-417B-86D0-A93AC4887559}" type="datetimeFigureOut">
              <a:rPr lang="en-US" smtClean="0"/>
              <a:pPr/>
              <a:t>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2118059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0B41CE-D07C-417B-86D0-A93AC4887559}" type="datetimeFigureOut">
              <a:rPr lang="en-US" smtClean="0"/>
              <a:pPr/>
              <a:t>9/9/2016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B3F6C8-6DDA-4B52-AFE0-1E3F2FE073A9}" type="slidenum">
              <a:rPr lang="en-US" smtClean="0"/>
              <a:pPr/>
              <a:t>‹#›</a:t>
            </a:fld>
            <a:endParaRPr lang="en-US"/>
          </a:p>
        </p:txBody>
      </p:sp>
    </p:spTree>
    <p:extLst>
      <p:ext uri="{BB962C8B-B14F-4D97-AF65-F5344CB8AC3E}">
        <p14:creationId xmlns:p14="http://schemas.microsoft.com/office/powerpoint/2010/main" val="1250833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vi.wikipedia.org/wiki/19_th%C3%A1ng_5" TargetMode="External"/><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hyperlink" Target="https://vi.wikipedia.org/wiki/Sukarno" TargetMode="External"/><Relationship Id="rId4" Type="http://schemas.openxmlformats.org/officeDocument/2006/relationships/hyperlink" Target="https://vi.wikipedia.org/wiki/Vi%E1%BB%87t_B%E1%BA%AFc"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ữ liệu\Tài liệu tham khảo của (Như)\Ảnh\tải xuống (20).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28880589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8763000" cy="673254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09600"/>
            <a:ext cx="9143999" cy="5943600"/>
          </a:xfrm>
          <a:prstGeom prst="rect">
            <a:avLst/>
          </a:prstGeom>
        </p:spPr>
      </p:pic>
    </p:spTree>
    <p:extLst>
      <p:ext uri="{BB962C8B-B14F-4D97-AF65-F5344CB8AC3E}">
        <p14:creationId xmlns:p14="http://schemas.microsoft.com/office/powerpoint/2010/main" val="337245670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347199" cy="7010400"/>
          </a:xfrm>
        </p:spPr>
      </p:pic>
      <p:sp>
        <p:nvSpPr>
          <p:cNvPr id="3" name="Rectangle 2"/>
          <p:cNvSpPr/>
          <p:nvPr/>
        </p:nvSpPr>
        <p:spPr>
          <a:xfrm>
            <a:off x="443345" y="685798"/>
            <a:ext cx="8686800" cy="2554545"/>
          </a:xfrm>
          <a:prstGeom prst="rect">
            <a:avLst/>
          </a:prstGeom>
        </p:spPr>
        <p:txBody>
          <a:bodyPr wrap="square">
            <a:spAutoFit/>
          </a:bodyPr>
          <a:lstStyle/>
          <a:p>
            <a:r>
              <a:rPr lang="vi-VN" sz="3200" b="1" dirty="0">
                <a:solidFill>
                  <a:srgbClr val="7030A0"/>
                </a:solidFill>
                <a:latin typeface="Times New Roman" pitchFamily="18" charset="0"/>
                <a:cs typeface="Times New Roman" pitchFamily="18" charset="0"/>
              </a:rPr>
              <a:t>Đọc thầm đoạn 1, thảo luận nhóm đôi hỏi và trả lời câu hỏi số 1 trong </a:t>
            </a:r>
            <a:r>
              <a:rPr lang="vi-VN" sz="3200" b="1" dirty="0" smtClean="0">
                <a:solidFill>
                  <a:srgbClr val="7030A0"/>
                </a:solidFill>
                <a:latin typeface="Times New Roman" pitchFamily="18" charset="0"/>
                <a:cs typeface="Times New Roman" pitchFamily="18" charset="0"/>
              </a:rPr>
              <a:t>SGK</a:t>
            </a:r>
            <a:r>
              <a:rPr lang="en-US" sz="3200" b="1" dirty="0" smtClean="0">
                <a:solidFill>
                  <a:srgbClr val="7030A0"/>
                </a:solidFill>
                <a:latin typeface="Times New Roman" pitchFamily="18" charset="0"/>
                <a:cs typeface="Times New Roman" pitchFamily="18" charset="0"/>
              </a:rPr>
              <a:t>:</a:t>
            </a:r>
          </a:p>
          <a:p>
            <a:endParaRPr lang="en-US" sz="3200" b="1" dirty="0">
              <a:solidFill>
                <a:srgbClr val="7030A0"/>
              </a:solidFill>
              <a:latin typeface="Times New Roman" pitchFamily="18" charset="0"/>
              <a:cs typeface="Times New Roman" pitchFamily="18" charset="0"/>
            </a:endParaRPr>
          </a:p>
          <a:p>
            <a:r>
              <a:rPr lang="en-US" sz="3200" b="1" dirty="0" smtClean="0">
                <a:solidFill>
                  <a:srgbClr val="7030A0"/>
                </a:solidFill>
                <a:latin typeface="Times New Roman" pitchFamily="18" charset="0"/>
                <a:cs typeface="Times New Roman" pitchFamily="18" charset="0"/>
              </a:rPr>
              <a:t>          </a:t>
            </a:r>
            <a:r>
              <a:rPr lang="en-US" sz="3200" b="1" dirty="0" smtClean="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Ngày</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khai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trường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tháng</a:t>
            </a:r>
            <a:r>
              <a:rPr lang="en-US" sz="3200" b="1" dirty="0">
                <a:solidFill>
                  <a:srgbClr val="002060"/>
                </a:solidFill>
                <a:latin typeface="Times New Roman" pitchFamily="18" charset="0"/>
                <a:cs typeface="Times New Roman" pitchFamily="18" charset="0"/>
              </a:rPr>
              <a:t> 9 </a:t>
            </a:r>
            <a:r>
              <a:rPr lang="en-US" sz="3200" b="1" dirty="0" err="1">
                <a:solidFill>
                  <a:srgbClr val="002060"/>
                </a:solidFill>
                <a:latin typeface="Times New Roman" pitchFamily="18" charset="0"/>
                <a:cs typeface="Times New Roman" pitchFamily="18" charset="0"/>
              </a:rPr>
              <a:t>năm</a:t>
            </a:r>
            <a:r>
              <a:rPr lang="en-US" sz="3200" b="1" dirty="0">
                <a:solidFill>
                  <a:srgbClr val="002060"/>
                </a:solidFill>
                <a:latin typeface="Times New Roman" pitchFamily="18" charset="0"/>
                <a:cs typeface="Times New Roman" pitchFamily="18" charset="0"/>
              </a:rPr>
              <a:t> 1945 </a:t>
            </a:r>
            <a:r>
              <a:rPr lang="en-US" sz="3200" b="1" dirty="0" err="1">
                <a:solidFill>
                  <a:srgbClr val="002060"/>
                </a:solidFill>
                <a:latin typeface="Times New Roman" pitchFamily="18" charset="0"/>
                <a:cs typeface="Times New Roman" pitchFamily="18" charset="0"/>
              </a:rPr>
              <a:t>có</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gì</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đặc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biệt</a:t>
            </a:r>
            <a:r>
              <a:rPr lang="en-US" sz="3200" b="1" dirty="0">
                <a:solidFill>
                  <a:srgbClr val="002060"/>
                </a:solidFill>
                <a:latin typeface="Times New Roman" pitchFamily="18" charset="0"/>
                <a:cs typeface="Times New Roman" pitchFamily="18" charset="0"/>
              </a:rPr>
              <a:t> so </a:t>
            </a:r>
            <a:r>
              <a:rPr lang="en-US" sz="3200" b="1" dirty="0" err="1">
                <a:solidFill>
                  <a:srgbClr val="002060"/>
                </a:solidFill>
                <a:latin typeface="Times New Roman" pitchFamily="18" charset="0"/>
                <a:cs typeface="Times New Roman" pitchFamily="18" charset="0"/>
              </a:rPr>
              <a:t>với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những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ngày</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khai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trường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khác</a:t>
            </a:r>
            <a:r>
              <a:rPr lang="en-US" sz="3200" b="1" dirty="0">
                <a:solidFill>
                  <a:srgbClr val="002060"/>
                </a:solidFill>
                <a:latin typeface="Times New Roman" pitchFamily="18" charset="0"/>
                <a:cs typeface="Times New Roman" pitchFamily="18" charset="0"/>
              </a:rPr>
              <a:t>?</a:t>
            </a:r>
            <a:endParaRPr lang="vi-VN" sz="3200" b="1" dirty="0">
              <a:solidFill>
                <a:srgbClr val="002060"/>
              </a:solidFill>
              <a:latin typeface="Times New Roman" pitchFamily="18" charset="0"/>
              <a:cs typeface="Times New Roman" pitchFamily="18" charset="0"/>
            </a:endParaRPr>
          </a:p>
        </p:txBody>
      </p:sp>
      <p:sp>
        <p:nvSpPr>
          <p:cNvPr id="6" name="Striped Right Arrow 5"/>
          <p:cNvSpPr/>
          <p:nvPr/>
        </p:nvSpPr>
        <p:spPr>
          <a:xfrm>
            <a:off x="0" y="3240343"/>
            <a:ext cx="5867399" cy="3810000"/>
          </a:xfrm>
          <a:prstGeom prst="strip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err="1">
                <a:solidFill>
                  <a:srgbClr val="FFFF00"/>
                </a:solidFill>
                <a:latin typeface="Times New Roman" pitchFamily="18" charset="0"/>
                <a:cs typeface="Times New Roman" pitchFamily="18" charset="0"/>
              </a:rPr>
              <a:t>Đó</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là</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ngày</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khai</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trường</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đầu</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tiên</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của</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nước</a:t>
            </a:r>
            <a:r>
              <a:rPr lang="en-US" sz="2000" b="1" dirty="0">
                <a:solidFill>
                  <a:srgbClr val="FFFF00"/>
                </a:solidFill>
                <a:latin typeface="Times New Roman" pitchFamily="18" charset="0"/>
                <a:cs typeface="Times New Roman" pitchFamily="18" charset="0"/>
              </a:rPr>
              <a:t> VNDCCH, </a:t>
            </a:r>
            <a:r>
              <a:rPr lang="en-US" sz="2000" b="1" dirty="0" err="1">
                <a:solidFill>
                  <a:srgbClr val="FFFF00"/>
                </a:solidFill>
                <a:latin typeface="Times New Roman" pitchFamily="18" charset="0"/>
                <a:cs typeface="Times New Roman" pitchFamily="18" charset="0"/>
              </a:rPr>
              <a:t>ngày</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khai</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trường</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đầu</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tiên</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sau</a:t>
            </a:r>
            <a:r>
              <a:rPr lang="en-US" sz="2000" b="1" dirty="0">
                <a:solidFill>
                  <a:srgbClr val="FFFF00"/>
                </a:solidFill>
                <a:latin typeface="Times New Roman" pitchFamily="18" charset="0"/>
                <a:cs typeface="Times New Roman" pitchFamily="18" charset="0"/>
              </a:rPr>
              <a:t> 80 </a:t>
            </a:r>
            <a:r>
              <a:rPr lang="en-US" sz="2000" b="1" dirty="0" err="1">
                <a:solidFill>
                  <a:srgbClr val="FFFF00"/>
                </a:solidFill>
                <a:latin typeface="Times New Roman" pitchFamily="18" charset="0"/>
                <a:cs typeface="Times New Roman" pitchFamily="18" charset="0"/>
              </a:rPr>
              <a:t>năm</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làm</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nô</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lệ</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cho</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thực</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dân</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Pháp</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Và</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từ</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giờ</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phút</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này</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các</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em</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bắt</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đầu</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được</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nhận</a:t>
            </a:r>
            <a:r>
              <a:rPr lang="en-US" sz="2000" b="1" dirty="0">
                <a:solidFill>
                  <a:srgbClr val="FFFF00"/>
                </a:solidFill>
                <a:latin typeface="Times New Roman" pitchFamily="18" charset="0"/>
                <a:cs typeface="Times New Roman" pitchFamily="18" charset="0"/>
              </a:rPr>
              <a:t> 1 </a:t>
            </a:r>
            <a:r>
              <a:rPr lang="en-US" sz="2000" b="1" dirty="0" err="1">
                <a:solidFill>
                  <a:srgbClr val="FFFF00"/>
                </a:solidFill>
                <a:latin typeface="Times New Roman" pitchFamily="18" charset="0"/>
                <a:cs typeface="Times New Roman" pitchFamily="18" charset="0"/>
              </a:rPr>
              <a:t>nền</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giáo</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dục</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hoàn</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toàn</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Việt</a:t>
            </a:r>
            <a:r>
              <a:rPr lang="en-US" sz="2000" b="1" dirty="0">
                <a:solidFill>
                  <a:srgbClr val="FFFF00"/>
                </a:solidFill>
                <a:latin typeface="Times New Roman" pitchFamily="18" charset="0"/>
                <a:cs typeface="Times New Roman" pitchFamily="18" charset="0"/>
              </a:rPr>
              <a:t> Nam.</a:t>
            </a:r>
          </a:p>
        </p:txBody>
      </p:sp>
    </p:spTree>
    <p:extLst>
      <p:ext uri="{BB962C8B-B14F-4D97-AF65-F5344CB8AC3E}">
        <p14:creationId xmlns:p14="http://schemas.microsoft.com/office/powerpoint/2010/main" val="28019808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347199" cy="7010400"/>
          </a:xfrm>
        </p:spPr>
      </p:pic>
      <p:sp>
        <p:nvSpPr>
          <p:cNvPr id="3" name="Rectangle 2"/>
          <p:cNvSpPr/>
          <p:nvPr/>
        </p:nvSpPr>
        <p:spPr>
          <a:xfrm>
            <a:off x="381000" y="533400"/>
            <a:ext cx="8305800" cy="1569660"/>
          </a:xfrm>
          <a:prstGeom prst="rect">
            <a:avLst/>
          </a:prstGeom>
        </p:spPr>
        <p:txBody>
          <a:bodyPr wrap="square">
            <a:spAutoFit/>
          </a:bodyPr>
          <a:lstStyle/>
          <a:p>
            <a:r>
              <a:rPr lang="en-US" sz="3200" b="1" dirty="0" err="1">
                <a:latin typeface="Times New Roman" pitchFamily="18" charset="0"/>
                <a:cs typeface="Times New Roman" pitchFamily="18" charset="0"/>
              </a:rPr>
              <a:t>Em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hiểu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như</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thế</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1 </a:t>
            </a:r>
            <a:r>
              <a:rPr lang="en-US" sz="3200" b="1" dirty="0" err="1">
                <a:latin typeface="Times New Roman" pitchFamily="18" charset="0"/>
                <a:cs typeface="Times New Roman" pitchFamily="18" charset="0"/>
              </a:rPr>
              <a:t>nền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hoàn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toàn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Việt</a:t>
            </a:r>
            <a:r>
              <a:rPr lang="en-US" sz="3200" b="1" dirty="0">
                <a:latin typeface="Times New Roman" pitchFamily="18" charset="0"/>
                <a:cs typeface="Times New Roman" pitchFamily="18" charset="0"/>
              </a:rPr>
              <a:t> Nam?</a:t>
            </a:r>
          </a:p>
          <a:p>
            <a:r>
              <a:rPr lang="en-US" sz="3200" b="1" dirty="0">
                <a:latin typeface="Times New Roman" pitchFamily="18" charset="0"/>
                <a:cs typeface="Times New Roman" pitchFamily="18" charset="0"/>
              </a:rPr>
              <a:t> </a:t>
            </a:r>
          </a:p>
        </p:txBody>
      </p:sp>
      <p:sp>
        <p:nvSpPr>
          <p:cNvPr id="5" name="Rectangle 4"/>
          <p:cNvSpPr/>
          <p:nvPr/>
        </p:nvSpPr>
        <p:spPr>
          <a:xfrm>
            <a:off x="685800" y="2286000"/>
            <a:ext cx="8458200" cy="2062103"/>
          </a:xfrm>
          <a:prstGeom prst="rect">
            <a:avLst/>
          </a:prstGeom>
        </p:spPr>
        <p:txBody>
          <a:bodyPr wrap="square">
            <a:spAutoFit/>
          </a:bodyPr>
          <a:lstStyle/>
          <a:p>
            <a:r>
              <a:rPr lang="en-US" sz="3200" b="1" dirty="0" err="1" smtClean="0">
                <a:solidFill>
                  <a:srgbClr val="002060"/>
                </a:solidFill>
                <a:latin typeface="Times New Roman" pitchFamily="18" charset="0"/>
                <a:cs typeface="Times New Roman" pitchFamily="18" charset="0"/>
              </a:rPr>
              <a:t>Là</a:t>
            </a:r>
            <a:r>
              <a:rPr lang="en-US" sz="3200" b="1" dirty="0" smtClean="0">
                <a:solidFill>
                  <a:srgbClr val="002060"/>
                </a:solidFill>
                <a:latin typeface="Times New Roman" pitchFamily="18" charset="0"/>
                <a:cs typeface="Times New Roman" pitchFamily="18" charset="0"/>
              </a:rPr>
              <a:t> </a:t>
            </a:r>
            <a:r>
              <a:rPr lang="en-US" sz="3200" b="1" dirty="0">
                <a:solidFill>
                  <a:srgbClr val="002060"/>
                </a:solidFill>
                <a:latin typeface="Times New Roman" pitchFamily="18" charset="0"/>
                <a:cs typeface="Times New Roman" pitchFamily="18" charset="0"/>
              </a:rPr>
              <a:t>1 </a:t>
            </a:r>
            <a:r>
              <a:rPr lang="en-US" sz="3200" b="1" dirty="0" err="1">
                <a:solidFill>
                  <a:srgbClr val="002060"/>
                </a:solidFill>
                <a:latin typeface="Times New Roman" pitchFamily="18" charset="0"/>
                <a:cs typeface="Times New Roman" pitchFamily="18" charset="0"/>
              </a:rPr>
              <a:t>nền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giáo</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dục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tự</a:t>
            </a:r>
            <a:r>
              <a:rPr lang="en-US" sz="3200" b="1" dirty="0">
                <a:solidFill>
                  <a:srgbClr val="002060"/>
                </a:solidFill>
                <a:latin typeface="Times New Roman" pitchFamily="18" charset="0"/>
                <a:cs typeface="Times New Roman" pitchFamily="18" charset="0"/>
              </a:rPr>
              <a:t> do, </a:t>
            </a:r>
            <a:r>
              <a:rPr lang="en-US" sz="3200" b="1" dirty="0" err="1">
                <a:solidFill>
                  <a:srgbClr val="002060"/>
                </a:solidFill>
                <a:latin typeface="Times New Roman" pitchFamily="18" charset="0"/>
                <a:cs typeface="Times New Roman" pitchFamily="18" charset="0"/>
              </a:rPr>
              <a:t>tự</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chủ</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của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nước</a:t>
            </a:r>
            <a:r>
              <a:rPr lang="en-US" sz="3200" b="1" dirty="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Việt</a:t>
            </a:r>
            <a:r>
              <a:rPr lang="en-US" sz="3200" b="1" dirty="0" smtClean="0">
                <a:solidFill>
                  <a:srgbClr val="002060"/>
                </a:solidFill>
                <a:latin typeface="Times New Roman" pitchFamily="18" charset="0"/>
                <a:cs typeface="Times New Roman" pitchFamily="18" charset="0"/>
              </a:rPr>
              <a:t> Nam </a:t>
            </a:r>
            <a:r>
              <a:rPr lang="en-US" sz="3200" b="1" dirty="0" err="1">
                <a:solidFill>
                  <a:srgbClr val="002060"/>
                </a:solidFill>
                <a:latin typeface="Times New Roman" pitchFamily="18" charset="0"/>
                <a:cs typeface="Times New Roman" pitchFamily="18" charset="0"/>
              </a:rPr>
              <a:t>độc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lập</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nhằm</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đào</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tạo</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công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dân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nhân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tài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để</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phục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vụ</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cho</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đất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nước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dân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tộc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Việt</a:t>
            </a:r>
            <a:r>
              <a:rPr lang="en-US" sz="3200" b="1" dirty="0">
                <a:solidFill>
                  <a:srgbClr val="002060"/>
                </a:solidFill>
                <a:latin typeface="Times New Roman" pitchFamily="18" charset="0"/>
                <a:cs typeface="Times New Roman" pitchFamily="18" charset="0"/>
              </a:rPr>
              <a:t> Nam.</a:t>
            </a:r>
          </a:p>
        </p:txBody>
      </p:sp>
    </p:spTree>
    <p:extLst>
      <p:ext uri="{BB962C8B-B14F-4D97-AF65-F5344CB8AC3E}">
        <p14:creationId xmlns:p14="http://schemas.microsoft.com/office/powerpoint/2010/main" val="28019808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091" y="0"/>
            <a:ext cx="9301018" cy="6975764"/>
          </a:xfrm>
        </p:spPr>
      </p:pic>
      <p:sp>
        <p:nvSpPr>
          <p:cNvPr id="5" name="Rectangle 4"/>
          <p:cNvSpPr/>
          <p:nvPr/>
        </p:nvSpPr>
        <p:spPr>
          <a:xfrm>
            <a:off x="741218" y="0"/>
            <a:ext cx="7772400" cy="1569660"/>
          </a:xfrm>
          <a:prstGeom prst="rect">
            <a:avLst/>
          </a:prstGeom>
        </p:spPr>
        <p:txBody>
          <a:bodyPr wrap="square">
            <a:spAutoFit/>
          </a:bodyPr>
          <a:lstStyle/>
          <a:p>
            <a:r>
              <a:rPr lang="en-US" sz="3200" b="1" i="1" dirty="0" smtClean="0">
                <a:solidFill>
                  <a:srgbClr val="002060"/>
                </a:solidFill>
                <a:latin typeface="Times New Roman" pitchFamily="18" charset="0"/>
                <a:cs typeface="Times New Roman" pitchFamily="18" charset="0"/>
              </a:rPr>
              <a:t>?</a:t>
            </a:r>
            <a:r>
              <a:rPr lang="en-US" sz="3200" b="1" i="1" dirty="0" err="1" smtClean="0">
                <a:solidFill>
                  <a:srgbClr val="002060"/>
                </a:solidFill>
                <a:latin typeface="Times New Roman" pitchFamily="18" charset="0"/>
                <a:cs typeface="Times New Roman" pitchFamily="18" charset="0"/>
              </a:rPr>
              <a:t>Trong</a:t>
            </a:r>
            <a:r>
              <a:rPr lang="en-US" sz="3200" b="1" i="1" dirty="0" smtClean="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thư</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Bác</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đã</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tưởng</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tượng</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thấy</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cảnh</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các</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bạn</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học</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sinh</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trong</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ngày</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khai</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trường</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lần</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đầu</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tiên</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khi</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nước</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nhà</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độc</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lập</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như</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thế</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nào</a:t>
            </a:r>
            <a:r>
              <a:rPr lang="en-US" sz="3200" b="1" i="1" dirty="0">
                <a:solidFill>
                  <a:srgbClr val="002060"/>
                </a:solidFill>
                <a:latin typeface="Times New Roman" pitchFamily="18" charset="0"/>
                <a:cs typeface="Times New Roman" pitchFamily="18" charset="0"/>
              </a:rPr>
              <a:t>?</a:t>
            </a:r>
            <a:endParaRPr lang="en-US" sz="3200" b="1" dirty="0">
              <a:solidFill>
                <a:srgbClr val="002060"/>
              </a:solidFill>
              <a:latin typeface="Times New Roman" pitchFamily="18" charset="0"/>
              <a:cs typeface="Times New Roman" pitchFamily="18" charset="0"/>
            </a:endParaRPr>
          </a:p>
        </p:txBody>
      </p:sp>
      <p:sp>
        <p:nvSpPr>
          <p:cNvPr id="6" name="Rectangle 5"/>
          <p:cNvSpPr/>
          <p:nvPr/>
        </p:nvSpPr>
        <p:spPr>
          <a:xfrm>
            <a:off x="221673" y="3478089"/>
            <a:ext cx="7696200" cy="1200329"/>
          </a:xfrm>
          <a:prstGeom prst="rect">
            <a:avLst/>
          </a:prstGeom>
        </p:spPr>
        <p:txBody>
          <a:bodyPr wrap="square">
            <a:spAutoFit/>
          </a:bodyPr>
          <a:lstStyle/>
          <a:p>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Em</a:t>
            </a:r>
            <a:r>
              <a:rPr lang="en-US" sz="2400" b="1" i="1" dirty="0" smtClean="0">
                <a:latin typeface="Times New Roman" pitchFamily="18" charset="0"/>
                <a:cs typeface="Times New Roman" pitchFamily="18" charset="0"/>
              </a:rPr>
              <a:t> </a:t>
            </a:r>
            <a:r>
              <a:rPr lang="en-US" sz="2400" b="1" i="1" dirty="0" err="1">
                <a:latin typeface="Times New Roman" pitchFamily="18" charset="0"/>
                <a:cs typeface="Times New Roman" pitchFamily="18" charset="0"/>
              </a:rPr>
              <a:t>hiểu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như</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thế</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nào</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về</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câu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nói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của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Bác</a:t>
            </a:r>
            <a:r>
              <a:rPr lang="en-US" sz="2400" b="1" i="1" dirty="0">
                <a:latin typeface="Times New Roman" pitchFamily="18" charset="0"/>
                <a:cs typeface="Times New Roman" pitchFamily="18" charset="0"/>
              </a:rPr>
              <a:t>: “ </a:t>
            </a:r>
            <a:r>
              <a:rPr lang="en-US" sz="2400" b="1" i="1" dirty="0" err="1">
                <a:latin typeface="Times New Roman" pitchFamily="18" charset="0"/>
                <a:cs typeface="Times New Roman" pitchFamily="18" charset="0"/>
              </a:rPr>
              <a:t>Các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em</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được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hưởng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sự</a:t>
            </a:r>
            <a:r>
              <a:rPr lang="en-US" sz="2400" b="1" i="1" dirty="0">
                <a:latin typeface="Times New Roman" pitchFamily="18" charset="0"/>
                <a:cs typeface="Times New Roman" pitchFamily="18" charset="0"/>
              </a:rPr>
              <a:t> may </a:t>
            </a:r>
            <a:r>
              <a:rPr lang="en-US" sz="2400" b="1" i="1" dirty="0" err="1">
                <a:latin typeface="Times New Roman" pitchFamily="18" charset="0"/>
                <a:cs typeface="Times New Roman" pitchFamily="18" charset="0"/>
              </a:rPr>
              <a:t>mắn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đó</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là</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nhờ</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sự</a:t>
            </a:r>
            <a:r>
              <a:rPr lang="en-US" sz="2400" b="1" i="1" dirty="0">
                <a:latin typeface="Times New Roman" pitchFamily="18" charset="0"/>
                <a:cs typeface="Times New Roman" pitchFamily="18" charset="0"/>
              </a:rPr>
              <a:t> hi </a:t>
            </a:r>
            <a:r>
              <a:rPr lang="en-US" sz="2400" b="1" i="1" dirty="0" err="1">
                <a:latin typeface="Times New Roman" pitchFamily="18" charset="0"/>
                <a:cs typeface="Times New Roman" pitchFamily="18" charset="0"/>
              </a:rPr>
              <a:t>sinh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của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biết</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bao</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nhiêu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đồng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bào</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các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em</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Vậy</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các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em</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nghĩ</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sao</a:t>
            </a:r>
            <a:r>
              <a:rPr lang="en-US" sz="2400" b="1" i="1" dirty="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
        <p:nvSpPr>
          <p:cNvPr id="3" name="Double Bracket 2"/>
          <p:cNvSpPr/>
          <p:nvPr/>
        </p:nvSpPr>
        <p:spPr>
          <a:xfrm>
            <a:off x="914400" y="1725489"/>
            <a:ext cx="6858000" cy="17526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p:cNvSpPr/>
          <p:nvPr/>
        </p:nvSpPr>
        <p:spPr>
          <a:xfrm>
            <a:off x="1066800" y="1725489"/>
            <a:ext cx="6858000" cy="1569660"/>
          </a:xfrm>
          <a:prstGeom prst="rect">
            <a:avLst/>
          </a:prstGeom>
        </p:spPr>
        <p:txBody>
          <a:bodyPr wrap="square">
            <a:spAutoFit/>
          </a:bodyPr>
          <a:lstStyle/>
          <a:p>
            <a:r>
              <a:rPr lang="en-US" sz="2400" dirty="0" err="1">
                <a:latin typeface="Times New Roman" pitchFamily="18" charset="0"/>
                <a:cs typeface="Times New Roman" pitchFamily="18" charset="0"/>
              </a:rPr>
              <a:t>Bác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tưởng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nhộn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nhịp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sinh</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vui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vẻ</a:t>
            </a:r>
            <a:r>
              <a:rPr lang="en-US" sz="2400" dirty="0">
                <a:latin typeface="Times New Roman" pitchFamily="18" charset="0"/>
                <a:cs typeface="Times New Roman" pitchFamily="18" charset="0"/>
              </a:rPr>
              <a:t>, sung </a:t>
            </a:r>
            <a:r>
              <a:rPr lang="en-US" sz="2400" dirty="0" err="1">
                <a:latin typeface="Times New Roman" pitchFamily="18" charset="0"/>
                <a:cs typeface="Times New Roman" pitchFamily="18" charset="0"/>
              </a:rPr>
              <a:t>sướng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hưởng</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nền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mới</a:t>
            </a:r>
            <a:r>
              <a:rPr lang="en-US" sz="2400" dirty="0">
                <a:latin typeface="Times New Roman" pitchFamily="18" charset="0"/>
                <a:cs typeface="Times New Roman" pitchFamily="18" charset="0"/>
              </a:rPr>
              <a:t>.</a:t>
            </a:r>
          </a:p>
        </p:txBody>
      </p:sp>
      <p:sp>
        <p:nvSpPr>
          <p:cNvPr id="8" name="Striped Right Arrow 7"/>
          <p:cNvSpPr/>
          <p:nvPr/>
        </p:nvSpPr>
        <p:spPr>
          <a:xfrm>
            <a:off x="0" y="4267200"/>
            <a:ext cx="8229600" cy="3200400"/>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00B050"/>
                </a:solidFill>
                <a:latin typeface="Times New Roman" pitchFamily="18" charset="0"/>
                <a:cs typeface="Times New Roman" pitchFamily="18" charset="0"/>
              </a:rPr>
              <a:t>Bác</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muốn</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căn</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dặn</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chúng</a:t>
            </a:r>
            <a:r>
              <a:rPr lang="en-US" sz="2400" b="1" dirty="0">
                <a:solidFill>
                  <a:srgbClr val="00B050"/>
                </a:solidFill>
                <a:latin typeface="Times New Roman" pitchFamily="18" charset="0"/>
                <a:cs typeface="Times New Roman" pitchFamily="18" charset="0"/>
              </a:rPr>
              <a:t> ta </a:t>
            </a:r>
            <a:r>
              <a:rPr lang="en-US" sz="2400" b="1" dirty="0" err="1">
                <a:solidFill>
                  <a:srgbClr val="00B050"/>
                </a:solidFill>
                <a:latin typeface="Times New Roman" pitchFamily="18" charset="0"/>
                <a:cs typeface="Times New Roman" pitchFamily="18" charset="0"/>
              </a:rPr>
              <a:t>phải</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biết</a:t>
            </a:r>
            <a:r>
              <a:rPr lang="en-US" sz="2400" b="1" dirty="0">
                <a:solidFill>
                  <a:srgbClr val="00B050"/>
                </a:solidFill>
                <a:latin typeface="Times New Roman" pitchFamily="18" charset="0"/>
                <a:cs typeface="Times New Roman" pitchFamily="18" charset="0"/>
              </a:rPr>
              <a:t> “ </a:t>
            </a:r>
            <a:r>
              <a:rPr lang="en-US" sz="2400" b="1" dirty="0" err="1">
                <a:solidFill>
                  <a:srgbClr val="00B050"/>
                </a:solidFill>
                <a:latin typeface="Times New Roman" pitchFamily="18" charset="0"/>
                <a:cs typeface="Times New Roman" pitchFamily="18" charset="0"/>
              </a:rPr>
              <a:t>uống</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nước</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nhớ</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nguồn</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biết</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ơn</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ghi</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nhớ</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công</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lao</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chiến</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đấu</a:t>
            </a:r>
            <a:r>
              <a:rPr lang="en-US" sz="2400" b="1" dirty="0">
                <a:solidFill>
                  <a:srgbClr val="00B050"/>
                </a:solidFill>
                <a:latin typeface="Times New Roman" pitchFamily="18" charset="0"/>
                <a:cs typeface="Times New Roman" pitchFamily="18" charset="0"/>
              </a:rPr>
              <a:t>, hi </a:t>
            </a:r>
            <a:r>
              <a:rPr lang="en-US" sz="2400" b="1" dirty="0" err="1">
                <a:solidFill>
                  <a:srgbClr val="00B050"/>
                </a:solidFill>
                <a:latin typeface="Times New Roman" pitchFamily="18" charset="0"/>
                <a:cs typeface="Times New Roman" pitchFamily="18" charset="0"/>
              </a:rPr>
              <a:t>sinh</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của</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biết</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bao</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thế</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hệ</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đồng</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bào</a:t>
            </a:r>
            <a:r>
              <a:rPr lang="en-US" sz="2400" b="1" dirty="0">
                <a:solidFill>
                  <a:srgbClr val="00B050"/>
                </a:solidFill>
                <a:latin typeface="Times New Roman" pitchFamily="18" charset="0"/>
                <a:cs typeface="Times New Roman" pitchFamily="18" charset="0"/>
              </a:rPr>
              <a:t> ta </a:t>
            </a:r>
            <a:r>
              <a:rPr lang="en-US" sz="2400" b="1" dirty="0" err="1">
                <a:solidFill>
                  <a:srgbClr val="00B050"/>
                </a:solidFill>
                <a:latin typeface="Times New Roman" pitchFamily="18" charset="0"/>
                <a:cs typeface="Times New Roman" pitchFamily="18" charset="0"/>
              </a:rPr>
              <a:t>để</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có</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được</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như</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ngày</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hôm</a:t>
            </a:r>
            <a:r>
              <a:rPr lang="en-US" sz="2400" b="1" dirty="0">
                <a:solidFill>
                  <a:srgbClr val="00B050"/>
                </a:solidFill>
                <a:latin typeface="Times New Roman" pitchFamily="18" charset="0"/>
                <a:cs typeface="Times New Roman" pitchFamily="18" charset="0"/>
              </a:rPr>
              <a:t> nay.</a:t>
            </a:r>
          </a:p>
        </p:txBody>
      </p:sp>
    </p:spTree>
    <p:extLst>
      <p:ext uri="{BB962C8B-B14F-4D97-AF65-F5344CB8AC3E}">
        <p14:creationId xmlns:p14="http://schemas.microsoft.com/office/powerpoint/2010/main" val="13314910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7"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1143000" y="1142999"/>
            <a:ext cx="7391400" cy="4401205"/>
          </a:xfrm>
          <a:prstGeom prst="rect">
            <a:avLst/>
          </a:prstGeom>
        </p:spPr>
        <p:txBody>
          <a:bodyPr wrap="square">
            <a:spAutoFit/>
          </a:bodyPr>
          <a:lstStyle/>
          <a:p>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Đoạn</a:t>
            </a:r>
            <a:r>
              <a:rPr lang="en-US" sz="2800" b="1" i="1" dirty="0" smtClean="0">
                <a:latin typeface="Times New Roman" pitchFamily="18" charset="0"/>
                <a:cs typeface="Times New Roman" pitchFamily="18" charset="0"/>
              </a:rPr>
              <a:t> </a:t>
            </a:r>
            <a:r>
              <a:rPr lang="en-US" sz="2800" b="1" i="1" dirty="0">
                <a:latin typeface="Times New Roman" pitchFamily="18" charset="0"/>
                <a:cs typeface="Times New Roman" pitchFamily="18" charset="0"/>
              </a:rPr>
              <a:t>1, </a:t>
            </a:r>
            <a:r>
              <a:rPr lang="en-US" sz="2800" b="1" i="1" dirty="0" err="1">
                <a:latin typeface="Times New Roman" pitchFamily="18" charset="0"/>
                <a:cs typeface="Times New Roman" pitchFamily="18" charset="0"/>
              </a:rPr>
              <a:t>đã</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giúp</a:t>
            </a:r>
            <a:r>
              <a:rPr lang="en-US" sz="2800" b="1" i="1" dirty="0">
                <a:latin typeface="Times New Roman" pitchFamily="18" charset="0"/>
                <a:cs typeface="Times New Roman" pitchFamily="18" charset="0"/>
              </a:rPr>
              <a:t> ta </a:t>
            </a:r>
            <a:r>
              <a:rPr lang="en-US" sz="2800" b="1" i="1" dirty="0" err="1">
                <a:latin typeface="Times New Roman" pitchFamily="18" charset="0"/>
                <a:cs typeface="Times New Roman" pitchFamily="18" charset="0"/>
              </a:rPr>
              <a:t>như</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được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sống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lại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trong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cái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không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khí</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nhộn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nhịp</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tưng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bừng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vui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vẻ</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và</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hạnh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phúc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của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buổi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tựu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trường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đầu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tiên</a:t>
            </a:r>
            <a:r>
              <a:rPr lang="en-US" sz="2800" b="1" i="1" dirty="0">
                <a:latin typeface="Times New Roman" pitchFamily="18" charset="0"/>
                <a:cs typeface="Times New Roman" pitchFamily="18" charset="0"/>
              </a:rPr>
              <a:t> ở </a:t>
            </a:r>
            <a:r>
              <a:rPr lang="en-US" sz="2800" b="1" i="1" dirty="0" err="1">
                <a:latin typeface="Times New Roman" pitchFamily="18" charset="0"/>
                <a:cs typeface="Times New Roman" pitchFamily="18" charset="0"/>
              </a:rPr>
              <a:t>nước</a:t>
            </a:r>
            <a:r>
              <a:rPr lang="en-US" sz="2800" b="1" i="1" dirty="0">
                <a:latin typeface="Times New Roman" pitchFamily="18" charset="0"/>
                <a:cs typeface="Times New Roman" pitchFamily="18" charset="0"/>
              </a:rPr>
              <a:t> VNDCCH. </a:t>
            </a:r>
            <a:r>
              <a:rPr lang="en-US" sz="2800" b="1" i="1" dirty="0" err="1">
                <a:latin typeface="Times New Roman" pitchFamily="18" charset="0"/>
                <a:cs typeface="Times New Roman" pitchFamily="18" charset="0"/>
              </a:rPr>
              <a:t>Một</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buổi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tựu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trường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không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có</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tiếng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bom</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đạn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một</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buổi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tựu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trường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độc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lập</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với</a:t>
            </a:r>
            <a:r>
              <a:rPr lang="en-US" sz="2800" b="1" i="1" dirty="0">
                <a:latin typeface="Times New Roman" pitchFamily="18" charset="0"/>
                <a:cs typeface="Times New Roman" pitchFamily="18" charset="0"/>
              </a:rPr>
              <a:t> 1 </a:t>
            </a:r>
            <a:r>
              <a:rPr lang="en-US" sz="2800" b="1" i="1" dirty="0" err="1">
                <a:latin typeface="Times New Roman" pitchFamily="18" charset="0"/>
                <a:cs typeface="Times New Roman" pitchFamily="18" charset="0"/>
              </a:rPr>
              <a:t>nền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giáo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dục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hoàn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toàn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Việt</a:t>
            </a:r>
            <a:r>
              <a:rPr lang="en-US" sz="2800" b="1" i="1" dirty="0">
                <a:latin typeface="Times New Roman" pitchFamily="18" charset="0"/>
                <a:cs typeface="Times New Roman" pitchFamily="18" charset="0"/>
              </a:rPr>
              <a:t> Nam. </a:t>
            </a:r>
            <a:r>
              <a:rPr lang="en-US" sz="2800" b="1" i="1" dirty="0" err="1">
                <a:latin typeface="Times New Roman" pitchFamily="18" charset="0"/>
                <a:cs typeface="Times New Roman" pitchFamily="18" charset="0"/>
              </a:rPr>
              <a:t>Và</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để</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có</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được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những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điều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đó</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thì</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chúng</a:t>
            </a:r>
            <a:r>
              <a:rPr lang="en-US" sz="2800" b="1" i="1" dirty="0">
                <a:latin typeface="Times New Roman" pitchFamily="18" charset="0"/>
                <a:cs typeface="Times New Roman" pitchFamily="18" charset="0"/>
              </a:rPr>
              <a:t> ta </a:t>
            </a:r>
            <a:r>
              <a:rPr lang="en-US" sz="2800" b="1" i="1" dirty="0" err="1">
                <a:latin typeface="Times New Roman" pitchFamily="18" charset="0"/>
                <a:cs typeface="Times New Roman" pitchFamily="18" charset="0"/>
              </a:rPr>
              <a:t>cần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phải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biết</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ơn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biết</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trân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trọng</a:t>
            </a:r>
            <a:r>
              <a:rPr lang="en-US" sz="2800" b="1" i="1" dirty="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những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công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lao</a:t>
            </a:r>
            <a:r>
              <a:rPr lang="en-US" sz="2800" b="1" i="1" smtClean="0">
                <a:latin typeface="Times New Roman" pitchFamily="18" charset="0"/>
                <a:cs typeface="Times New Roman" pitchFamily="18" charset="0"/>
              </a:rPr>
              <a:t>, </a:t>
            </a:r>
            <a:r>
              <a:rPr lang="en-US" sz="2800" b="1" i="1" dirty="0">
                <a:latin typeface="Times New Roman" pitchFamily="18" charset="0"/>
                <a:cs typeface="Times New Roman" pitchFamily="18" charset="0"/>
              </a:rPr>
              <a:t>hi </a:t>
            </a:r>
            <a:r>
              <a:rPr lang="en-US" sz="2800" b="1" i="1" dirty="0" err="1">
                <a:latin typeface="Times New Roman" pitchFamily="18" charset="0"/>
                <a:cs typeface="Times New Roman" pitchFamily="18" charset="0"/>
              </a:rPr>
              <a:t>sinh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của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các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thế</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hệ</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cách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mạng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đã</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mang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lại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cho</a:t>
            </a:r>
            <a:r>
              <a:rPr lang="en-US" sz="2800" b="1" i="1" dirty="0">
                <a:latin typeface="Times New Roman" pitchFamily="18" charset="0"/>
                <a:cs typeface="Times New Roman" pitchFamily="18" charset="0"/>
              </a:rPr>
              <a:t> ta </a:t>
            </a:r>
            <a:r>
              <a:rPr lang="en-US" sz="2800" b="1" i="1" dirty="0" err="1">
                <a:latin typeface="Times New Roman" pitchFamily="18" charset="0"/>
                <a:cs typeface="Times New Roman" pitchFamily="18" charset="0"/>
              </a:rPr>
              <a:t>nền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độc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lập</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tươi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sáng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này</a:t>
            </a:r>
            <a:r>
              <a:rPr lang="en-US" sz="2800" b="1" i="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909268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782" y="0"/>
            <a:ext cx="9123218" cy="6842414"/>
          </a:xfrm>
        </p:spPr>
      </p:pic>
      <p:sp>
        <p:nvSpPr>
          <p:cNvPr id="5" name="Rectangle 4"/>
          <p:cNvSpPr/>
          <p:nvPr/>
        </p:nvSpPr>
        <p:spPr>
          <a:xfrm>
            <a:off x="1371600" y="1905000"/>
            <a:ext cx="6858000" cy="1569660"/>
          </a:xfrm>
          <a:prstGeom prst="rect">
            <a:avLst/>
          </a:prstGeom>
        </p:spPr>
        <p:txBody>
          <a:bodyPr wrap="square">
            <a:spAutoFit/>
          </a:bodyPr>
          <a:lstStyle/>
          <a:p>
            <a:r>
              <a:rPr lang="en-US" sz="3200" b="1" dirty="0" smtClean="0">
                <a:solidFill>
                  <a:srgbClr val="002060"/>
                </a:solidFill>
                <a:latin typeface="Times New Roman" pitchFamily="18" charset="0"/>
                <a:cs typeface="Times New Roman" pitchFamily="18" charset="0"/>
              </a:rPr>
              <a:t>Ý </a:t>
            </a:r>
            <a:r>
              <a:rPr lang="en-US" sz="3200" b="1" dirty="0" err="1" smtClean="0">
                <a:solidFill>
                  <a:srgbClr val="002060"/>
                </a:solidFill>
                <a:latin typeface="Times New Roman" pitchFamily="18" charset="0"/>
                <a:cs typeface="Times New Roman" pitchFamily="18" charset="0"/>
              </a:rPr>
              <a:t>đoạn</a:t>
            </a:r>
            <a:r>
              <a:rPr lang="en-US" sz="3200" b="1" dirty="0" smtClean="0">
                <a:solidFill>
                  <a:srgbClr val="002060"/>
                </a:solidFill>
                <a:latin typeface="Times New Roman" pitchFamily="18" charset="0"/>
                <a:cs typeface="Times New Roman" pitchFamily="18" charset="0"/>
              </a:rPr>
              <a:t> 1: </a:t>
            </a:r>
            <a:r>
              <a:rPr lang="en-US" sz="3200" b="1" dirty="0" err="1" smtClean="0">
                <a:solidFill>
                  <a:srgbClr val="002060"/>
                </a:solidFill>
                <a:latin typeface="Times New Roman" pitchFamily="18" charset="0"/>
                <a:cs typeface="Times New Roman" pitchFamily="18" charset="0"/>
              </a:rPr>
              <a:t>Nét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khác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biệt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của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ngày</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khai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giảng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tháng</a:t>
            </a:r>
            <a:r>
              <a:rPr lang="en-US" sz="3200" b="1" dirty="0" smtClean="0">
                <a:solidFill>
                  <a:srgbClr val="002060"/>
                </a:solidFill>
                <a:latin typeface="Times New Roman" pitchFamily="18" charset="0"/>
                <a:cs typeface="Times New Roman" pitchFamily="18" charset="0"/>
              </a:rPr>
              <a:t> 9 -1945 </a:t>
            </a:r>
            <a:r>
              <a:rPr lang="en-US" sz="3200" b="1" dirty="0" err="1" smtClean="0">
                <a:solidFill>
                  <a:srgbClr val="002060"/>
                </a:solidFill>
                <a:latin typeface="Times New Roman" pitchFamily="18" charset="0"/>
                <a:cs typeface="Times New Roman" pitchFamily="18" charset="0"/>
              </a:rPr>
              <a:t>với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các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ngày</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khai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giảng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trước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đó</a:t>
            </a:r>
            <a:r>
              <a:rPr lang="en-US" sz="3200" b="1" dirty="0" smtClean="0">
                <a:solidFill>
                  <a:srgbClr val="002060"/>
                </a:solidFill>
                <a:latin typeface="Times New Roman" pitchFamily="18" charset="0"/>
                <a:cs typeface="Times New Roman" pitchFamily="18" charset="0"/>
              </a:rPr>
              <a:t>.</a:t>
            </a:r>
            <a:endParaRPr lang="en-US" sz="32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7035982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301018" cy="6975764"/>
          </a:xfrm>
        </p:spPr>
      </p:pic>
      <p:sp>
        <p:nvSpPr>
          <p:cNvPr id="3" name="Rectangle 2"/>
          <p:cNvSpPr/>
          <p:nvPr/>
        </p:nvSpPr>
        <p:spPr>
          <a:xfrm>
            <a:off x="533400" y="304800"/>
            <a:ext cx="5504614" cy="1077218"/>
          </a:xfrm>
          <a:prstGeom prst="rect">
            <a:avLst/>
          </a:prstGeom>
        </p:spPr>
        <p:txBody>
          <a:bodyPr wrap="square">
            <a:spAutoFit/>
          </a:bodyPr>
          <a:lstStyle/>
          <a:p>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Sau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Cách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mạng</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tháng</a:t>
            </a:r>
            <a:r>
              <a:rPr lang="en-US" sz="3200" b="1" dirty="0">
                <a:latin typeface="Times New Roman" pitchFamily="18" charset="0"/>
                <a:cs typeface="Times New Roman" pitchFamily="18" charset="0"/>
              </a:rPr>
              <a:t> 8, </a:t>
            </a:r>
            <a:r>
              <a:rPr lang="en-US" sz="3200" b="1" dirty="0" err="1">
                <a:latin typeface="Times New Roman" pitchFamily="18" charset="0"/>
                <a:cs typeface="Times New Roman" pitchFamily="18" charset="0"/>
              </a:rPr>
              <a:t>nhiệm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vụ</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toàn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gì</a:t>
            </a:r>
            <a:r>
              <a:rPr lang="en-US" sz="3200" b="1" dirty="0">
                <a:latin typeface="Times New Roman" pitchFamily="18" charset="0"/>
                <a:cs typeface="Times New Roman" pitchFamily="18" charset="0"/>
              </a:rPr>
              <a:t>?</a:t>
            </a:r>
          </a:p>
        </p:txBody>
      </p:sp>
      <p:sp>
        <p:nvSpPr>
          <p:cNvPr id="7" name="Cloud 6"/>
          <p:cNvSpPr/>
          <p:nvPr/>
        </p:nvSpPr>
        <p:spPr>
          <a:xfrm>
            <a:off x="-76200" y="1382018"/>
            <a:ext cx="9220199" cy="4180582"/>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srgbClr val="FFFF00"/>
                </a:solidFill>
                <a:latin typeface="Times New Roman" pitchFamily="18" charset="0"/>
                <a:cs typeface="Times New Roman" pitchFamily="18" charset="0"/>
              </a:rPr>
              <a:t>T</a:t>
            </a:r>
            <a:r>
              <a:rPr lang="en-US" sz="2800" b="1" i="1" dirty="0" err="1" smtClean="0">
                <a:solidFill>
                  <a:srgbClr val="FFFF00"/>
                </a:solidFill>
                <a:latin typeface="Times New Roman" pitchFamily="18" charset="0"/>
                <a:cs typeface="Times New Roman" pitchFamily="18" charset="0"/>
              </a:rPr>
              <a:t>rách</a:t>
            </a:r>
            <a:r>
              <a:rPr lang="en-US" sz="2800" b="1" i="1" dirty="0" smtClean="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nhiệm</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của</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chúng</a:t>
            </a:r>
            <a:r>
              <a:rPr lang="en-US" sz="2800" b="1" i="1" dirty="0">
                <a:solidFill>
                  <a:srgbClr val="FFFF00"/>
                </a:solidFill>
                <a:latin typeface="Times New Roman" pitchFamily="18" charset="0"/>
                <a:cs typeface="Times New Roman" pitchFamily="18" charset="0"/>
              </a:rPr>
              <a:t> ta </a:t>
            </a:r>
            <a:r>
              <a:rPr lang="en-US" sz="2800" b="1" i="1" dirty="0" err="1">
                <a:solidFill>
                  <a:srgbClr val="FFFF00"/>
                </a:solidFill>
                <a:latin typeface="Times New Roman" pitchFamily="18" charset="0"/>
                <a:cs typeface="Times New Roman" pitchFamily="18" charset="0"/>
              </a:rPr>
              <a:t>chính</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là</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xây</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dựng</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bảo</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vệ</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và</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phát</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triển</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đất</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nước</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làm</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cho</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nước</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nhà</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ngày</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càng</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giàu</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mạnh</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xã</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hội</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công</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bằng</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dân</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chủ</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văn</a:t>
            </a:r>
            <a:r>
              <a:rPr lang="en-US" sz="2800" b="1" i="1" dirty="0">
                <a:solidFill>
                  <a:srgbClr val="FFFF00"/>
                </a:solidFill>
                <a:latin typeface="Times New Roman" pitchFamily="18" charset="0"/>
                <a:cs typeface="Times New Roman" pitchFamily="18" charset="0"/>
              </a:rPr>
              <a:t> minh </a:t>
            </a:r>
            <a:r>
              <a:rPr lang="en-US" sz="2800" b="1" i="1" dirty="0" err="1">
                <a:solidFill>
                  <a:srgbClr val="FFFF00"/>
                </a:solidFill>
                <a:latin typeface="Times New Roman" pitchFamily="18" charset="0"/>
                <a:cs typeface="Times New Roman" pitchFamily="18" charset="0"/>
              </a:rPr>
              <a:t>để</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vươn</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tầm</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ra</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Thế</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giới</a:t>
            </a:r>
            <a:r>
              <a:rPr lang="en-US" sz="2800" b="1" i="1" dirty="0">
                <a:solidFill>
                  <a:srgbClr val="FFFF00"/>
                </a:solidFill>
                <a:latin typeface="Times New Roman" pitchFamily="18" charset="0"/>
                <a:cs typeface="Times New Roman" pitchFamily="18" charset="0"/>
              </a:rPr>
              <a:t>.</a:t>
            </a:r>
            <a:endParaRPr lang="en-US" sz="28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42186544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301018" cy="6975764"/>
          </a:xfrm>
        </p:spPr>
      </p:pic>
      <p:sp>
        <p:nvSpPr>
          <p:cNvPr id="3" name="Rectangle 2"/>
          <p:cNvSpPr/>
          <p:nvPr/>
        </p:nvSpPr>
        <p:spPr>
          <a:xfrm>
            <a:off x="533400" y="304800"/>
            <a:ext cx="7924800" cy="1077218"/>
          </a:xfrm>
          <a:prstGeom prst="rect">
            <a:avLst/>
          </a:prstGeom>
        </p:spPr>
        <p:txBody>
          <a:bodyPr wrap="square">
            <a:spAutoFit/>
          </a:bodyPr>
          <a:lstStyle/>
          <a:p>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Học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sinh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có</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trách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nhiệm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thế</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nào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trong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công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cuộc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xây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dựng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kiến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thiết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đất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nước</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7" name="Cloud 6"/>
          <p:cNvSpPr/>
          <p:nvPr/>
        </p:nvSpPr>
        <p:spPr>
          <a:xfrm>
            <a:off x="-152400" y="1388945"/>
            <a:ext cx="9677400" cy="4180582"/>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itchFamily="18" charset="0"/>
                <a:cs typeface="Times New Roman" pitchFamily="18" charset="0"/>
              </a:rPr>
              <a:t>	Non </a:t>
            </a:r>
            <a:r>
              <a:rPr lang="en-US" sz="2800" dirty="0" err="1">
                <a:latin typeface="Times New Roman" pitchFamily="18" charset="0"/>
                <a:cs typeface="Times New Roman" pitchFamily="18" charset="0"/>
              </a:rPr>
              <a:t>sông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Việt</a:t>
            </a:r>
            <a:r>
              <a:rPr lang="en-US" sz="2800" dirty="0">
                <a:latin typeface="Times New Roman" pitchFamily="18" charset="0"/>
                <a:cs typeface="Times New Roman" pitchFamily="18" charset="0"/>
              </a:rPr>
              <a:t> Nam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đẹp</a:t>
            </a:r>
            <a:r>
              <a:rPr lang="en-US" sz="2800" dirty="0">
                <a:latin typeface="Times New Roman" pitchFamily="18" charset="0"/>
                <a:cs typeface="Times New Roman" pitchFamily="18" charset="0"/>
              </a:rPr>
              <a:t> hay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Việt</a:t>
            </a:r>
            <a:r>
              <a:rPr lang="en-US" sz="2800" dirty="0">
                <a:latin typeface="Times New Roman" pitchFamily="18" charset="0"/>
                <a:cs typeface="Times New Roman" pitchFamily="18" charset="0"/>
              </a:rPr>
              <a:t> Nam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hay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lớn</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a:t>
            </a:r>
            <a:endParaRPr lang="en-US" sz="28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1445433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782" y="0"/>
            <a:ext cx="9123218" cy="6842414"/>
          </a:xfrm>
        </p:spPr>
      </p:pic>
      <p:sp>
        <p:nvSpPr>
          <p:cNvPr id="5" name="Rectangle 4"/>
          <p:cNvSpPr/>
          <p:nvPr/>
        </p:nvSpPr>
        <p:spPr>
          <a:xfrm>
            <a:off x="1371600" y="1905000"/>
            <a:ext cx="6858000" cy="1569660"/>
          </a:xfrm>
          <a:prstGeom prst="rect">
            <a:avLst/>
          </a:prstGeom>
        </p:spPr>
        <p:txBody>
          <a:bodyPr wrap="square">
            <a:spAutoFit/>
          </a:bodyPr>
          <a:lstStyle/>
          <a:p>
            <a:r>
              <a:rPr lang="en-US" sz="3200" b="1" dirty="0" smtClean="0">
                <a:solidFill>
                  <a:srgbClr val="002060"/>
                </a:solidFill>
                <a:latin typeface="Times New Roman" pitchFamily="18" charset="0"/>
                <a:cs typeface="Times New Roman" pitchFamily="18" charset="0"/>
              </a:rPr>
              <a:t>Ý </a:t>
            </a:r>
            <a:r>
              <a:rPr lang="en-US" sz="3200" b="1" dirty="0" err="1" smtClean="0">
                <a:solidFill>
                  <a:srgbClr val="002060"/>
                </a:solidFill>
                <a:latin typeface="Times New Roman" pitchFamily="18" charset="0"/>
                <a:cs typeface="Times New Roman" pitchFamily="18" charset="0"/>
              </a:rPr>
              <a:t>đoạn</a:t>
            </a:r>
            <a:r>
              <a:rPr lang="en-US" sz="3200" b="1" dirty="0" smtClean="0">
                <a:solidFill>
                  <a:srgbClr val="002060"/>
                </a:solidFill>
                <a:latin typeface="Times New Roman" pitchFamily="18" charset="0"/>
                <a:cs typeface="Times New Roman" pitchFamily="18" charset="0"/>
              </a:rPr>
              <a:t> 2: </a:t>
            </a:r>
            <a:r>
              <a:rPr lang="en-US" sz="3200" b="1" dirty="0" err="1" smtClean="0">
                <a:solidFill>
                  <a:srgbClr val="002060"/>
                </a:solidFill>
                <a:latin typeface="Times New Roman" pitchFamily="18" charset="0"/>
                <a:cs typeface="Times New Roman" pitchFamily="18" charset="0"/>
              </a:rPr>
              <a:t>Nhiệm</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vụ</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của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toàn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dân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tộc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học</a:t>
            </a:r>
            <a:r>
              <a:rPr lang="en-US" sz="3200" b="1" dirty="0" smtClean="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sinh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trong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công</a:t>
            </a:r>
            <a:r>
              <a:rPr lang="en-US" sz="3200" b="1" dirty="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cuộc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kiến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thiết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đất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a:t>
            </a:r>
            <a:endParaRPr lang="en-US" sz="32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7733309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301018" cy="6975764"/>
          </a:xfrm>
        </p:spPr>
      </p:pic>
      <p:sp>
        <p:nvSpPr>
          <p:cNvPr id="3" name="Rectangle 2"/>
          <p:cNvSpPr/>
          <p:nvPr/>
        </p:nvSpPr>
        <p:spPr>
          <a:xfrm>
            <a:off x="858982" y="177225"/>
            <a:ext cx="7273145" cy="584775"/>
          </a:xfrm>
          <a:prstGeom prst="rect">
            <a:avLst/>
          </a:prstGeom>
        </p:spPr>
        <p:txBody>
          <a:bodyPr wrap="none">
            <a:spAutoFit/>
          </a:bodyPr>
          <a:lstStyle/>
          <a:p>
            <a:r>
              <a:rPr lang="en-US" sz="3200" b="1" dirty="0">
                <a:solidFill>
                  <a:srgbClr val="002060"/>
                </a:solidFill>
                <a:latin typeface="Times New Roman" pitchFamily="18" charset="0"/>
                <a:cs typeface="Times New Roman" pitchFamily="18" charset="0"/>
              </a:rPr>
              <a:t>c/ </a:t>
            </a:r>
            <a:r>
              <a:rPr lang="en-US" sz="3200" b="1" dirty="0" err="1">
                <a:solidFill>
                  <a:srgbClr val="002060"/>
                </a:solidFill>
                <a:latin typeface="Times New Roman" pitchFamily="18" charset="0"/>
                <a:cs typeface="Times New Roman" pitchFamily="18" charset="0"/>
              </a:rPr>
              <a:t>Luyện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đọc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diễn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cảm</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học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thuộc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lòng</a:t>
            </a:r>
            <a:endParaRPr lang="en-US" sz="3200" b="1" dirty="0">
              <a:solidFill>
                <a:srgbClr val="002060"/>
              </a:solidFill>
              <a:latin typeface="Times New Roman" pitchFamily="18" charset="0"/>
              <a:cs typeface="Times New Roman" pitchFamily="18" charset="0"/>
            </a:endParaRPr>
          </a:p>
        </p:txBody>
      </p:sp>
      <p:sp>
        <p:nvSpPr>
          <p:cNvPr id="5" name="Rectangle 4"/>
          <p:cNvSpPr/>
          <p:nvPr/>
        </p:nvSpPr>
        <p:spPr>
          <a:xfrm>
            <a:off x="214745" y="914400"/>
            <a:ext cx="4572000" cy="3416320"/>
          </a:xfrm>
          <a:prstGeom prst="rect">
            <a:avLst/>
          </a:prstGeom>
        </p:spPr>
        <p:txBody>
          <a:bodyPr>
            <a:spAutoFit/>
          </a:bodyPr>
          <a:lstStyle/>
          <a:p>
            <a:r>
              <a:rPr lang="en-US" sz="2400" dirty="0" err="1">
                <a:latin typeface="Times New Roman" pitchFamily="18" charset="0"/>
                <a:cs typeface="Times New Roman" pitchFamily="18" charset="0"/>
              </a:rPr>
              <a:t>Đ</a:t>
            </a:r>
            <a:r>
              <a:rPr lang="en-US" sz="2400" dirty="0" err="1" smtClean="0">
                <a:latin typeface="Times New Roman" pitchFamily="18" charset="0"/>
                <a:cs typeface="Times New Roman" pitchFamily="18" charset="0"/>
              </a:rPr>
              <a:t>oạn</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1: </a:t>
            </a:r>
            <a:r>
              <a:rPr lang="en-US" sz="2400" dirty="0" err="1">
                <a:latin typeface="Times New Roman" pitchFamily="18" charset="0"/>
                <a:cs typeface="Times New Roman" pitchFamily="18" charset="0"/>
              </a:rPr>
              <a:t>giọng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vui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giọng</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ngữ</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ngày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khai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trường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đầu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tiên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tưởng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tượng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nhộn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nhịp</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tưng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bừng</a:t>
            </a:r>
            <a:r>
              <a:rPr lang="en-US" sz="2400" i="1" dirty="0">
                <a:latin typeface="Times New Roman" pitchFamily="18" charset="0"/>
                <a:cs typeface="Times New Roman" pitchFamily="18" charset="0"/>
              </a:rPr>
              <a:t>, sung </a:t>
            </a:r>
            <a:r>
              <a:rPr lang="en-US" sz="2400" i="1" dirty="0" err="1">
                <a:latin typeface="Times New Roman" pitchFamily="18" charset="0"/>
                <a:cs typeface="Times New Roman" pitchFamily="18" charset="0"/>
              </a:rPr>
              <a:t>sướng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hơn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nữa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hoàn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toàn</a:t>
            </a:r>
            <a:r>
              <a:rPr lang="en-US" sz="2400" i="1" dirty="0">
                <a:latin typeface="Times New Roman" pitchFamily="18" charset="0"/>
                <a:cs typeface="Times New Roman" pitchFamily="18" charset="0"/>
              </a:rPr>
              <a:t> VN, hi </a:t>
            </a:r>
            <a:r>
              <a:rPr lang="en-US" sz="2400" i="1" dirty="0" err="1">
                <a:latin typeface="Times New Roman" pitchFamily="18" charset="0"/>
                <a:cs typeface="Times New Roman" pitchFamily="18" charset="0"/>
              </a:rPr>
              <a:t>sinh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biết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bao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đồng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bào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nghĩ</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giọng</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cuối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a:t>
            </a:r>
          </a:p>
        </p:txBody>
      </p:sp>
      <p:sp>
        <p:nvSpPr>
          <p:cNvPr id="6" name="Rectangle 5"/>
          <p:cNvSpPr/>
          <p:nvPr/>
        </p:nvSpPr>
        <p:spPr>
          <a:xfrm>
            <a:off x="4772890" y="914400"/>
            <a:ext cx="4572000" cy="2677656"/>
          </a:xfrm>
          <a:prstGeom prst="rect">
            <a:avLst/>
          </a:prstGeom>
        </p:spPr>
        <p:txBody>
          <a:bodyPr>
            <a:spAutoFit/>
          </a:bodyPr>
          <a:lstStyle/>
          <a:p>
            <a:r>
              <a:rPr lang="en-US" sz="2400" dirty="0" err="1">
                <a:solidFill>
                  <a:srgbClr val="002060"/>
                </a:solidFill>
                <a:latin typeface="Times New Roman" pitchFamily="18" charset="0"/>
                <a:cs typeface="Times New Roman" pitchFamily="18" charset="0"/>
              </a:rPr>
              <a:t>Đ</a:t>
            </a:r>
            <a:r>
              <a:rPr lang="en-US" sz="2400" dirty="0" err="1" smtClean="0">
                <a:solidFill>
                  <a:srgbClr val="002060"/>
                </a:solidFill>
                <a:latin typeface="Times New Roman" pitchFamily="18" charset="0"/>
                <a:cs typeface="Times New Roman" pitchFamily="18" charset="0"/>
              </a:rPr>
              <a:t>oạn</a:t>
            </a:r>
            <a:r>
              <a:rPr lang="en-US" sz="2400" dirty="0" smtClean="0">
                <a:solidFill>
                  <a:srgbClr val="002060"/>
                </a:solidFill>
                <a:latin typeface="Times New Roman" pitchFamily="18" charset="0"/>
                <a:cs typeface="Times New Roman" pitchFamily="18" charset="0"/>
              </a:rPr>
              <a:t> 2: </a:t>
            </a:r>
            <a:r>
              <a:rPr lang="en-US" sz="2400" dirty="0" err="1">
                <a:solidFill>
                  <a:srgbClr val="002060"/>
                </a:solidFill>
                <a:latin typeface="Times New Roman" pitchFamily="18" charset="0"/>
                <a:cs typeface="Times New Roman" pitchFamily="18" charset="0"/>
              </a:rPr>
              <a:t>xúc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động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thể</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hiện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tình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cảm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yêu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quý</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niềm</a:t>
            </a:r>
            <a:r>
              <a:rPr lang="en-US" sz="2400" dirty="0">
                <a:solidFill>
                  <a:srgbClr val="002060"/>
                </a:solidFill>
                <a:latin typeface="Times New Roman" pitchFamily="18" charset="0"/>
                <a:cs typeface="Times New Roman" pitchFamily="18" charset="0"/>
              </a:rPr>
              <a:t> tin </a:t>
            </a:r>
            <a:r>
              <a:rPr lang="en-US" sz="2400" dirty="0" err="1">
                <a:solidFill>
                  <a:srgbClr val="002060"/>
                </a:solidFill>
                <a:latin typeface="Times New Roman" pitchFamily="18" charset="0"/>
                <a:cs typeface="Times New Roman" pitchFamily="18" charset="0"/>
              </a:rPr>
              <a:t>tưởng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và</a:t>
            </a:r>
            <a:r>
              <a:rPr lang="en-US" sz="2400" dirty="0">
                <a:solidFill>
                  <a:srgbClr val="002060"/>
                </a:solidFill>
                <a:latin typeface="Times New Roman" pitchFamily="18" charset="0"/>
                <a:cs typeface="Times New Roman" pitchFamily="18" charset="0"/>
              </a:rPr>
              <a:t> hi </a:t>
            </a:r>
            <a:r>
              <a:rPr lang="en-US" sz="2400" dirty="0" err="1">
                <a:solidFill>
                  <a:srgbClr val="002060"/>
                </a:solidFill>
                <a:latin typeface="Times New Roman" pitchFamily="18" charset="0"/>
                <a:cs typeface="Times New Roman" pitchFamily="18" charset="0"/>
              </a:rPr>
              <a:t>vọng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của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Bác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vào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học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sinh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những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chủ</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nhân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tương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lai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của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nước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nhà</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Cần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nhấn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giọng</a:t>
            </a:r>
            <a:r>
              <a:rPr lang="en-US" sz="2400" dirty="0">
                <a:solidFill>
                  <a:srgbClr val="002060"/>
                </a:solidFill>
                <a:latin typeface="Times New Roman" pitchFamily="18" charset="0"/>
                <a:cs typeface="Times New Roman" pitchFamily="18" charset="0"/>
              </a:rPr>
              <a:t> ở </a:t>
            </a:r>
            <a:r>
              <a:rPr lang="en-US" sz="2400" dirty="0" err="1">
                <a:solidFill>
                  <a:srgbClr val="002060"/>
                </a:solidFill>
                <a:latin typeface="Times New Roman" pitchFamily="18" charset="0"/>
                <a:cs typeface="Times New Roman" pitchFamily="18" charset="0"/>
              </a:rPr>
              <a:t>các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từ</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ngữ</a:t>
            </a:r>
            <a:r>
              <a:rPr lang="en-US" sz="2400"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xây</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dựng</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kiến</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thiết</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trông</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mong</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chờ</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đợi</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tươi</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đẹp</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sánh</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vai</a:t>
            </a:r>
            <a:r>
              <a:rPr lang="en-US" sz="2400" i="1" dirty="0">
                <a:solidFill>
                  <a:srgbClr val="002060"/>
                </a:solidFill>
                <a:latin typeface="Times New Roman" pitchFamily="18" charset="0"/>
                <a:cs typeface="Times New Roman" pitchFamily="18" charset="0"/>
              </a:rPr>
              <a:t>,…</a:t>
            </a:r>
            <a:endParaRPr lang="en-US" sz="2400" dirty="0">
              <a:solidFill>
                <a:srgbClr val="002060"/>
              </a:solidFill>
              <a:latin typeface="Times New Roman" pitchFamily="18" charset="0"/>
              <a:cs typeface="Times New Roman" pitchFamily="18" charset="0"/>
            </a:endParaRPr>
          </a:p>
        </p:txBody>
      </p:sp>
      <p:sp>
        <p:nvSpPr>
          <p:cNvPr id="7" name="Rectangle 6"/>
          <p:cNvSpPr/>
          <p:nvPr/>
        </p:nvSpPr>
        <p:spPr>
          <a:xfrm>
            <a:off x="200890" y="4953000"/>
            <a:ext cx="7633855" cy="830997"/>
          </a:xfrm>
          <a:prstGeom prst="rect">
            <a:avLst/>
          </a:prstGeom>
        </p:spPr>
        <p:txBody>
          <a:bodyPr wrap="square">
            <a:spAutoFit/>
          </a:bodyPr>
          <a:lstStyle/>
          <a:p>
            <a:r>
              <a:rPr lang="en-US" sz="2400" b="1" dirty="0" err="1" smtClean="0">
                <a:solidFill>
                  <a:srgbClr val="C00000"/>
                </a:solidFill>
                <a:latin typeface="Times New Roman" pitchFamily="18" charset="0"/>
                <a:cs typeface="Times New Roman" pitchFamily="18" charset="0"/>
              </a:rPr>
              <a:t>Học</a:t>
            </a:r>
            <a:r>
              <a:rPr lang="en-US" sz="2400" b="1" dirty="0" smtClean="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thuộc</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lòng</a:t>
            </a:r>
            <a:r>
              <a:rPr lang="en-US" sz="2400" b="1" dirty="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đoạn</a:t>
            </a:r>
            <a:r>
              <a:rPr lang="en-US" sz="2400" b="1" dirty="0" smtClean="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văn</a:t>
            </a:r>
            <a:r>
              <a:rPr lang="en-US" sz="2400" b="1" dirty="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từ</a:t>
            </a:r>
            <a:endParaRPr lang="en-US" sz="2400" b="1" dirty="0" smtClean="0">
              <a:solidFill>
                <a:srgbClr val="C00000"/>
              </a:solidFill>
              <a:latin typeface="Times New Roman" pitchFamily="18" charset="0"/>
              <a:cs typeface="Times New Roman" pitchFamily="18" charset="0"/>
            </a:endParaRPr>
          </a:p>
          <a:p>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Sau</a:t>
            </a:r>
            <a:r>
              <a:rPr lang="en-US" sz="2400" b="1" dirty="0" smtClean="0">
                <a:solidFill>
                  <a:srgbClr val="C00000"/>
                </a:solidFill>
                <a:latin typeface="Times New Roman" pitchFamily="18" charset="0"/>
                <a:cs typeface="Times New Roman" pitchFamily="18" charset="0"/>
              </a:rPr>
              <a:t> </a:t>
            </a:r>
            <a:r>
              <a:rPr lang="en-US" sz="2400" b="1" dirty="0">
                <a:solidFill>
                  <a:srgbClr val="C00000"/>
                </a:solidFill>
                <a:latin typeface="Times New Roman" pitchFamily="18" charset="0"/>
                <a:cs typeface="Times New Roman" pitchFamily="18" charset="0"/>
              </a:rPr>
              <a:t>80 </a:t>
            </a:r>
            <a:r>
              <a:rPr lang="en-US" sz="2400" b="1" dirty="0" err="1">
                <a:solidFill>
                  <a:srgbClr val="C00000"/>
                </a:solidFill>
                <a:latin typeface="Times New Roman" pitchFamily="18" charset="0"/>
                <a:cs typeface="Times New Roman" pitchFamily="18" charset="0"/>
              </a:rPr>
              <a:t>năm</a:t>
            </a:r>
            <a:r>
              <a:rPr lang="en-US" sz="2400" b="1" dirty="0">
                <a:solidFill>
                  <a:srgbClr val="C00000"/>
                </a:solidFill>
                <a:latin typeface="Times New Roman" pitchFamily="18" charset="0"/>
                <a:cs typeface="Times New Roman" pitchFamily="18" charset="0"/>
              </a:rPr>
              <a:t> … </a:t>
            </a:r>
            <a:r>
              <a:rPr lang="en-US" sz="2400" b="1" dirty="0" err="1">
                <a:solidFill>
                  <a:srgbClr val="C00000"/>
                </a:solidFill>
                <a:latin typeface="Times New Roman" pitchFamily="18" charset="0"/>
                <a:cs typeface="Times New Roman" pitchFamily="18" charset="0"/>
              </a:rPr>
              <a:t>công</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học</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tập</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của</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các</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em</a:t>
            </a:r>
            <a:r>
              <a:rPr lang="en-US" sz="2400" b="1" dirty="0" smtClean="0">
                <a:solidFill>
                  <a:srgbClr val="C00000"/>
                </a:solidFill>
                <a:latin typeface="Times New Roman" pitchFamily="18" charset="0"/>
                <a:cs typeface="Times New Roman" pitchFamily="18" charset="0"/>
              </a:rPr>
              <a:t>.”</a:t>
            </a:r>
            <a:endParaRPr lang="en-US" sz="24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186544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927"/>
            <a:ext cx="9153235" cy="6864927"/>
          </a:xfrm>
        </p:spPr>
      </p:pic>
      <p:sp>
        <p:nvSpPr>
          <p:cNvPr id="2" name="Title 1"/>
          <p:cNvSpPr>
            <a:spLocks noGrp="1"/>
          </p:cNvSpPr>
          <p:nvPr>
            <p:ph type="title"/>
          </p:nvPr>
        </p:nvSpPr>
        <p:spPr>
          <a:xfrm>
            <a:off x="935182" y="2819400"/>
            <a:ext cx="8229600" cy="1143000"/>
          </a:xfrm>
        </p:spPr>
        <p:txBody>
          <a:bodyPr>
            <a:normAutofit fontScale="90000"/>
          </a:bodyPr>
          <a:lstStyle/>
          <a:p>
            <a:r>
              <a:rPr lang="en-US" dirty="0" err="1" smtClean="0">
                <a:solidFill>
                  <a:srgbClr val="FF0000"/>
                </a:solidFill>
                <a:latin typeface="Snap ITC" pitchFamily="82" charset="0"/>
              </a:rPr>
              <a:t>Nhiệt</a:t>
            </a:r>
            <a:r>
              <a:rPr lang="en-US" dirty="0" smtClean="0">
                <a:solidFill>
                  <a:srgbClr val="FF0000"/>
                </a:solidFill>
                <a:latin typeface="Snap ITC" pitchFamily="82" charset="0"/>
              </a:rPr>
              <a:t> </a:t>
            </a:r>
            <a:r>
              <a:rPr lang="en-US" dirty="0" err="1">
                <a:solidFill>
                  <a:srgbClr val="FF0000"/>
                </a:solidFill>
                <a:latin typeface="Snap ITC" pitchFamily="82" charset="0"/>
              </a:rPr>
              <a:t>l</a:t>
            </a:r>
            <a:r>
              <a:rPr lang="en-US" dirty="0" err="1" smtClean="0">
                <a:solidFill>
                  <a:srgbClr val="FF0000"/>
                </a:solidFill>
                <a:latin typeface="Snap ITC" pitchFamily="82" charset="0"/>
              </a:rPr>
              <a:t>iệt</a:t>
            </a:r>
            <a:r>
              <a:rPr lang="en-US" dirty="0" smtClean="0">
                <a:solidFill>
                  <a:srgbClr val="FF0000"/>
                </a:solidFill>
                <a:latin typeface="Snap ITC" pitchFamily="82" charset="0"/>
              </a:rPr>
              <a:t> </a:t>
            </a:r>
            <a:r>
              <a:rPr lang="en-US" dirty="0" err="1" smtClean="0">
                <a:solidFill>
                  <a:srgbClr val="FF0000"/>
                </a:solidFill>
                <a:latin typeface="Snap ITC" pitchFamily="82" charset="0"/>
              </a:rPr>
              <a:t>chào</a:t>
            </a:r>
            <a:r>
              <a:rPr lang="en-US" dirty="0" smtClean="0">
                <a:solidFill>
                  <a:srgbClr val="FF0000"/>
                </a:solidFill>
                <a:latin typeface="Snap ITC" pitchFamily="82" charset="0"/>
              </a:rPr>
              <a:t> </a:t>
            </a:r>
            <a:r>
              <a:rPr lang="en-US" dirty="0" err="1" smtClean="0">
                <a:solidFill>
                  <a:srgbClr val="FF0000"/>
                </a:solidFill>
                <a:latin typeface="Snap ITC" pitchFamily="82" charset="0"/>
              </a:rPr>
              <a:t>mừng</a:t>
            </a:r>
            <a:r>
              <a:rPr lang="en-US" dirty="0" smtClean="0">
                <a:solidFill>
                  <a:srgbClr val="FF0000"/>
                </a:solidFill>
                <a:latin typeface="Snap ITC" pitchFamily="82" charset="0"/>
              </a:rPr>
              <a:t> </a:t>
            </a:r>
            <a:r>
              <a:rPr lang="en-US" dirty="0" err="1" smtClean="0">
                <a:solidFill>
                  <a:srgbClr val="FF0000"/>
                </a:solidFill>
                <a:latin typeface="Snap ITC" pitchFamily="82" charset="0"/>
              </a:rPr>
              <a:t>quý</a:t>
            </a:r>
            <a:r>
              <a:rPr lang="en-US" dirty="0" smtClean="0">
                <a:solidFill>
                  <a:srgbClr val="FF0000"/>
                </a:solidFill>
                <a:latin typeface="Snap ITC" pitchFamily="82" charset="0"/>
              </a:rPr>
              <a:t> </a:t>
            </a:r>
            <a:r>
              <a:rPr lang="en-US" dirty="0" err="1" smtClean="0">
                <a:solidFill>
                  <a:srgbClr val="FF0000"/>
                </a:solidFill>
                <a:latin typeface="Snap ITC" pitchFamily="82" charset="0"/>
              </a:rPr>
              <a:t>thầy</a:t>
            </a:r>
            <a:r>
              <a:rPr lang="en-US" dirty="0" smtClean="0">
                <a:solidFill>
                  <a:srgbClr val="FF0000"/>
                </a:solidFill>
                <a:latin typeface="Snap ITC" pitchFamily="82" charset="0"/>
              </a:rPr>
              <a:t>, </a:t>
            </a:r>
            <a:r>
              <a:rPr lang="en-US" dirty="0" err="1" smtClean="0">
                <a:solidFill>
                  <a:srgbClr val="FF0000"/>
                </a:solidFill>
                <a:latin typeface="Snap ITC" pitchFamily="82" charset="0"/>
              </a:rPr>
              <a:t>cô</a:t>
            </a:r>
            <a:r>
              <a:rPr lang="en-US" dirty="0" smtClean="0">
                <a:solidFill>
                  <a:srgbClr val="FF0000"/>
                </a:solidFill>
                <a:latin typeface="Snap ITC" pitchFamily="82" charset="0"/>
              </a:rPr>
              <a:t> </a:t>
            </a:r>
            <a:r>
              <a:rPr lang="en-US" dirty="0" err="1" smtClean="0">
                <a:solidFill>
                  <a:srgbClr val="FF0000"/>
                </a:solidFill>
                <a:latin typeface="Snap ITC" pitchFamily="82" charset="0"/>
              </a:rPr>
              <a:t>tới</a:t>
            </a:r>
            <a:r>
              <a:rPr lang="en-US" dirty="0" smtClean="0">
                <a:solidFill>
                  <a:srgbClr val="FF0000"/>
                </a:solidFill>
                <a:latin typeface="Snap ITC" pitchFamily="82" charset="0"/>
              </a:rPr>
              <a:t> </a:t>
            </a:r>
            <a:r>
              <a:rPr lang="en-US" dirty="0" err="1" smtClean="0">
                <a:solidFill>
                  <a:srgbClr val="FF0000"/>
                </a:solidFill>
                <a:latin typeface="Snap ITC" pitchFamily="82" charset="0"/>
              </a:rPr>
              <a:t>dự</a:t>
            </a:r>
            <a:r>
              <a:rPr lang="en-US" dirty="0" smtClean="0">
                <a:solidFill>
                  <a:srgbClr val="FF0000"/>
                </a:solidFill>
                <a:latin typeface="Snap ITC" pitchFamily="82" charset="0"/>
              </a:rPr>
              <a:t> </a:t>
            </a:r>
            <a:r>
              <a:rPr lang="en-US" dirty="0" err="1" smtClean="0">
                <a:solidFill>
                  <a:srgbClr val="FF0000"/>
                </a:solidFill>
                <a:latin typeface="Snap ITC" pitchFamily="82" charset="0"/>
              </a:rPr>
              <a:t>giờ</a:t>
            </a:r>
            <a:r>
              <a:rPr lang="en-US" dirty="0" smtClean="0">
                <a:solidFill>
                  <a:srgbClr val="FF0000"/>
                </a:solidFill>
                <a:latin typeface="Snap ITC" pitchFamily="82" charset="0"/>
              </a:rPr>
              <a:t> </a:t>
            </a:r>
            <a:r>
              <a:rPr lang="en-US" dirty="0" err="1" smtClean="0">
                <a:solidFill>
                  <a:srgbClr val="FF0000"/>
                </a:solidFill>
                <a:latin typeface="Snap ITC" pitchFamily="82" charset="0"/>
              </a:rPr>
              <a:t>lớp</a:t>
            </a:r>
            <a:r>
              <a:rPr lang="en-US" dirty="0" smtClean="0">
                <a:solidFill>
                  <a:srgbClr val="FF0000"/>
                </a:solidFill>
                <a:latin typeface="Snap ITC" pitchFamily="82" charset="0"/>
              </a:rPr>
              <a:t> 5A2</a:t>
            </a:r>
            <a:endParaRPr lang="en-US" dirty="0">
              <a:solidFill>
                <a:srgbClr val="FF0000"/>
              </a:solidFill>
              <a:latin typeface="Snap ITC" pitchFamily="82"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76200"/>
            <a:ext cx="2809875" cy="3295650"/>
          </a:xfrm>
          <a:prstGeom prst="rect">
            <a:avLst/>
          </a:prstGeom>
        </p:spPr>
      </p:pic>
      <p:pic>
        <p:nvPicPr>
          <p:cNvPr id="5" name="Picture 14" descr="nuhonmg"/>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851" y="5206337"/>
            <a:ext cx="1271588"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nuhonmg"/>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5206337"/>
            <a:ext cx="1271588"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nuhonmg"/>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7191" y="5206337"/>
            <a:ext cx="1271588"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nuhonmg"/>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8779" y="5206337"/>
            <a:ext cx="1271588"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nuhonmg"/>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30367" y="5206337"/>
            <a:ext cx="1271588"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3" descr="butterfly20"/>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49439" y="762000"/>
            <a:ext cx="685800" cy="21717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3" descr="butterfly20"/>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8900" y="3655894"/>
            <a:ext cx="685800" cy="21717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3" descr="butterfly20"/>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3949037"/>
            <a:ext cx="685800" cy="21717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3" descr="butterfly20"/>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87191" y="190500"/>
            <a:ext cx="685800" cy="21717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8" descr="Star4"/>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2286000" y="4369487"/>
            <a:ext cx="1419225" cy="11715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8" descr="Star4"/>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3381375" y="1134609"/>
            <a:ext cx="1419225" cy="11715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2" descr="butterfly14"/>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857250" cy="27051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914399" y="304800"/>
            <a:ext cx="7551761" cy="523220"/>
          </a:xfrm>
          <a:prstGeom prst="rect">
            <a:avLst/>
          </a:prstGeom>
          <a:noFill/>
        </p:spPr>
        <p:txBody>
          <a:bodyPr wrap="square" rtlCol="0">
            <a:spAutoFit/>
          </a:bodyPr>
          <a:lstStyle/>
          <a:p>
            <a:r>
              <a:rPr lang="en-US" sz="2800" b="1" dirty="0" smtClean="0">
                <a:solidFill>
                  <a:srgbClr val="FFFF00"/>
                </a:solidFill>
                <a:latin typeface="Times New Roman" pitchFamily="18" charset="0"/>
                <a:cs typeface="Times New Roman" pitchFamily="18" charset="0"/>
              </a:rPr>
              <a:t>TRƯỜNG TIỂU HỌC ĐÔ THỊ VIỆT HƯNG</a:t>
            </a:r>
            <a:endParaRPr lang="en-US" sz="2800" b="1" dirty="0">
              <a:solidFill>
                <a:srgbClr val="FFFF00"/>
              </a:solidFill>
              <a:latin typeface="Times New Roman" pitchFamily="18" charset="0"/>
              <a:cs typeface="Times New Roman" pitchFamily="18" charset="0"/>
            </a:endParaRPr>
          </a:p>
        </p:txBody>
      </p:sp>
      <p:sp>
        <p:nvSpPr>
          <p:cNvPr id="18" name="TextBox 17"/>
          <p:cNvSpPr txBox="1"/>
          <p:nvPr/>
        </p:nvSpPr>
        <p:spPr>
          <a:xfrm>
            <a:off x="1473994" y="4800600"/>
            <a:ext cx="6858000" cy="646331"/>
          </a:xfrm>
          <a:prstGeom prst="rect">
            <a:avLst/>
          </a:prstGeom>
          <a:noFill/>
        </p:spPr>
        <p:txBody>
          <a:bodyPr wrap="square" rtlCol="0">
            <a:spAutoFit/>
          </a:bodyPr>
          <a:lstStyle/>
          <a:p>
            <a:r>
              <a:rPr lang="en-US" sz="3600" b="1" dirty="0" err="1" smtClean="0">
                <a:solidFill>
                  <a:srgbClr val="FFFF00"/>
                </a:solidFill>
                <a:latin typeface="Times New Roman" pitchFamily="18" charset="0"/>
                <a:cs typeface="Times New Roman" pitchFamily="18" charset="0"/>
              </a:rPr>
              <a:t>Giáo</a:t>
            </a:r>
            <a:r>
              <a:rPr lang="en-US" sz="3600" b="1" dirty="0" smtClean="0">
                <a:solidFill>
                  <a:srgbClr val="FFFF00"/>
                </a:solidFill>
                <a:latin typeface="Times New Roman" pitchFamily="18" charset="0"/>
                <a:cs typeface="Times New Roman" pitchFamily="18" charset="0"/>
              </a:rPr>
              <a:t> </a:t>
            </a:r>
            <a:r>
              <a:rPr lang="en-US" sz="3600" b="1" dirty="0" err="1" smtClean="0">
                <a:solidFill>
                  <a:srgbClr val="FFFF00"/>
                </a:solidFill>
                <a:latin typeface="Times New Roman" pitchFamily="18" charset="0"/>
                <a:cs typeface="Times New Roman" pitchFamily="18" charset="0"/>
              </a:rPr>
              <a:t>viên</a:t>
            </a:r>
            <a:r>
              <a:rPr lang="en-US" sz="3600" b="1" dirty="0" smtClean="0">
                <a:solidFill>
                  <a:srgbClr val="FFFF00"/>
                </a:solidFill>
                <a:latin typeface="Times New Roman" pitchFamily="18" charset="0"/>
                <a:cs typeface="Times New Roman" pitchFamily="18" charset="0"/>
              </a:rPr>
              <a:t>: </a:t>
            </a:r>
            <a:r>
              <a:rPr lang="en-US" sz="3600" b="1" dirty="0" err="1" smtClean="0">
                <a:solidFill>
                  <a:srgbClr val="FFFF00"/>
                </a:solidFill>
                <a:latin typeface="Times New Roman" pitchFamily="18" charset="0"/>
                <a:cs typeface="Times New Roman" pitchFamily="18" charset="0"/>
              </a:rPr>
              <a:t>Vũ</a:t>
            </a:r>
            <a:r>
              <a:rPr lang="en-US" sz="3600" b="1" dirty="0" smtClean="0">
                <a:solidFill>
                  <a:srgbClr val="FFFF00"/>
                </a:solidFill>
                <a:latin typeface="Times New Roman" pitchFamily="18" charset="0"/>
                <a:cs typeface="Times New Roman" pitchFamily="18" charset="0"/>
              </a:rPr>
              <a:t> </a:t>
            </a:r>
            <a:r>
              <a:rPr lang="en-US" sz="3600" b="1" dirty="0" err="1" smtClean="0">
                <a:solidFill>
                  <a:srgbClr val="FFFF00"/>
                </a:solidFill>
                <a:latin typeface="Times New Roman" pitchFamily="18" charset="0"/>
                <a:cs typeface="Times New Roman" pitchFamily="18" charset="0"/>
              </a:rPr>
              <a:t>Thị</a:t>
            </a:r>
            <a:r>
              <a:rPr lang="en-US" sz="3600" b="1" dirty="0" smtClean="0">
                <a:solidFill>
                  <a:srgbClr val="FFFF00"/>
                </a:solidFill>
                <a:latin typeface="Times New Roman" pitchFamily="18" charset="0"/>
                <a:cs typeface="Times New Roman" pitchFamily="18" charset="0"/>
              </a:rPr>
              <a:t> Thu </a:t>
            </a:r>
            <a:r>
              <a:rPr lang="en-US" sz="3600" b="1" dirty="0" err="1" smtClean="0">
                <a:solidFill>
                  <a:srgbClr val="FFFF00"/>
                </a:solidFill>
                <a:latin typeface="Times New Roman" pitchFamily="18" charset="0"/>
                <a:cs typeface="Times New Roman" pitchFamily="18" charset="0"/>
              </a:rPr>
              <a:t>Hương</a:t>
            </a:r>
            <a:endParaRPr lang="en-US" sz="36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1202883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782" y="0"/>
            <a:ext cx="9143999" cy="6858000"/>
          </a:xfrm>
        </p:spPr>
      </p:pic>
      <p:sp>
        <p:nvSpPr>
          <p:cNvPr id="5" name="Rectangle 4"/>
          <p:cNvSpPr/>
          <p:nvPr/>
        </p:nvSpPr>
        <p:spPr>
          <a:xfrm>
            <a:off x="457200" y="1066800"/>
            <a:ext cx="8001000" cy="4154984"/>
          </a:xfrm>
          <a:prstGeom prst="rect">
            <a:avLst/>
          </a:prstGeom>
        </p:spPr>
        <p:txBody>
          <a:bodyPr wrap="square">
            <a:spAutoFit/>
          </a:bodyPr>
          <a:lstStyle/>
          <a:p>
            <a:r>
              <a:rPr lang="en-US" sz="2400" dirty="0" smtClean="0">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Đoạn</a:t>
            </a:r>
            <a:r>
              <a:rPr lang="en-US" sz="2400" b="1" u="sng" dirty="0" smtClean="0">
                <a:solidFill>
                  <a:srgbClr val="FF0000"/>
                </a:solidFill>
                <a:latin typeface="Times New Roman" pitchFamily="18" charset="0"/>
                <a:cs typeface="Times New Roman" pitchFamily="18" charset="0"/>
              </a:rPr>
              <a:t> 1:</a:t>
            </a: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Ngày</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hôm</a:t>
            </a:r>
            <a:r>
              <a:rPr lang="en-US" sz="2400" dirty="0">
                <a:latin typeface="Times New Roman" pitchFamily="18" charset="0"/>
                <a:cs typeface="Times New Roman" pitchFamily="18" charset="0"/>
              </a:rPr>
              <a:t> nay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tiên</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Việt</a:t>
            </a:r>
            <a:r>
              <a:rPr lang="en-US" sz="2400" dirty="0">
                <a:latin typeface="Times New Roman" pitchFamily="18" charset="0"/>
                <a:cs typeface="Times New Roman" pitchFamily="18" charset="0"/>
              </a:rPr>
              <a:t> Nam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hòa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tưởng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nhộn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nhịp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khắp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vui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gặp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gặp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Nhưng</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sung </a:t>
            </a:r>
            <a:r>
              <a:rPr lang="en-US" sz="2400" dirty="0" err="1">
                <a:latin typeface="Times New Roman" pitchFamily="18" charset="0"/>
                <a:cs typeface="Times New Roman" pitchFamily="18" charset="0"/>
              </a:rPr>
              <a:t>sướng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giờ</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Việt</a:t>
            </a:r>
            <a:r>
              <a:rPr lang="en-US" sz="2400" dirty="0">
                <a:latin typeface="Times New Roman" pitchFamily="18" charset="0"/>
                <a:cs typeface="Times New Roman" pitchFamily="18" charset="0"/>
              </a:rPr>
              <a:t> Nam.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hưởng</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sự</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may </a:t>
            </a:r>
            <a:r>
              <a:rPr lang="en-US" sz="2400" dirty="0" err="1">
                <a:latin typeface="Times New Roman" pitchFamily="18" charset="0"/>
                <a:cs typeface="Times New Roman" pitchFamily="18" charset="0"/>
              </a:rPr>
              <a:t>mắn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nhờ</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hi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sao</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cxnSp>
        <p:nvCxnSpPr>
          <p:cNvPr id="6" name="Straight Connector 5"/>
          <p:cNvCxnSpPr/>
          <p:nvPr/>
        </p:nvCxnSpPr>
        <p:spPr>
          <a:xfrm>
            <a:off x="4953000" y="2971800"/>
            <a:ext cx="13716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a:off x="2514600" y="3657600"/>
            <a:ext cx="13716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a:off x="3200400" y="4038600"/>
            <a:ext cx="13716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a:off x="4572000" y="2556804"/>
            <a:ext cx="13716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a:off x="1219200" y="2971800"/>
            <a:ext cx="10668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1696254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43999" cy="6858000"/>
          </a:xfrm>
        </p:spPr>
      </p:pic>
      <p:sp>
        <p:nvSpPr>
          <p:cNvPr id="3" name="Rectangle 2"/>
          <p:cNvSpPr/>
          <p:nvPr/>
        </p:nvSpPr>
        <p:spPr>
          <a:xfrm>
            <a:off x="228600" y="685800"/>
            <a:ext cx="8534400" cy="5262979"/>
          </a:xfrm>
          <a:prstGeom prst="rect">
            <a:avLst/>
          </a:prstGeom>
        </p:spPr>
        <p:txBody>
          <a:bodyPr wrap="square">
            <a:spAutoFit/>
          </a:bodyPr>
          <a:lstStyle/>
          <a:p>
            <a:r>
              <a:rPr lang="en-US" sz="2400" dirty="0" smtClean="0">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Đoạn</a:t>
            </a:r>
            <a:r>
              <a:rPr lang="en-US" sz="2400" b="1" u="sng" dirty="0" smtClean="0">
                <a:solidFill>
                  <a:srgbClr val="FF0000"/>
                </a:solidFill>
                <a:latin typeface="Times New Roman" pitchFamily="18" charset="0"/>
                <a:cs typeface="Times New Roman" pitchFamily="18" charset="0"/>
              </a:rPr>
              <a:t> 2:</a:t>
            </a:r>
          </a:p>
          <a:p>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năm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hãy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siêng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năng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tập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ngoan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ngoãn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thầy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Sau</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80 </a:t>
            </a:r>
            <a:r>
              <a:rPr lang="en-US" sz="2400" dirty="0" err="1">
                <a:latin typeface="Times New Roman" pitchFamily="18" charset="0"/>
                <a:cs typeface="Times New Roman" pitchFamily="18" charset="0"/>
              </a:rPr>
              <a:t>năm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hèn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 nay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kịp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chờ</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đợi</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Non </a:t>
            </a:r>
            <a:r>
              <a:rPr lang="en-US" sz="2400" dirty="0" err="1" smtClean="0">
                <a:latin typeface="Times New Roman" pitchFamily="18" charset="0"/>
                <a:cs typeface="Times New Roman" pitchFamily="18" charset="0"/>
              </a:rPr>
              <a:t>sông</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Việt</a:t>
            </a:r>
            <a:r>
              <a:rPr lang="en-US" sz="2400" dirty="0">
                <a:latin typeface="Times New Roman" pitchFamily="18" charset="0"/>
                <a:cs typeface="Times New Roman" pitchFamily="18" charset="0"/>
              </a:rPr>
              <a:t> Nam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hay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Việt</a:t>
            </a:r>
            <a:r>
              <a:rPr lang="en-US" sz="2400" dirty="0">
                <a:latin typeface="Times New Roman" pitchFamily="18" charset="0"/>
                <a:cs typeface="Times New Roman" pitchFamily="18" charset="0"/>
              </a:rPr>
              <a:t> Nam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hay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nhờ</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hôm</a:t>
            </a:r>
            <a:r>
              <a:rPr lang="en-US" sz="2400" dirty="0">
                <a:latin typeface="Times New Roman" pitchFamily="18" charset="0"/>
                <a:cs typeface="Times New Roman" pitchFamily="18" charset="0"/>
              </a:rPr>
              <a:t> nay,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buổi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vui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Chào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Hồ</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Minh”</a:t>
            </a:r>
            <a:endParaRPr lang="en-US" sz="2400" dirty="0">
              <a:latin typeface="Times New Roman" pitchFamily="18" charset="0"/>
              <a:cs typeface="Times New Roman" pitchFamily="18" charset="0"/>
            </a:endParaRPr>
          </a:p>
        </p:txBody>
      </p:sp>
      <p:cxnSp>
        <p:nvCxnSpPr>
          <p:cNvPr id="7" name="Straight Connector 6"/>
          <p:cNvCxnSpPr/>
          <p:nvPr/>
        </p:nvCxnSpPr>
        <p:spPr>
          <a:xfrm>
            <a:off x="5867400" y="1905000"/>
            <a:ext cx="131445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a:off x="6524625" y="2230582"/>
            <a:ext cx="638175"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a:off x="2209800" y="3276600"/>
            <a:ext cx="108585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3479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1+#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0-#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43999" cy="6858000"/>
          </a:xfrm>
        </p:spPr>
      </p:pic>
      <p:sp>
        <p:nvSpPr>
          <p:cNvPr id="3" name="Rectangle 2"/>
          <p:cNvSpPr/>
          <p:nvPr/>
        </p:nvSpPr>
        <p:spPr>
          <a:xfrm>
            <a:off x="228600" y="1066799"/>
            <a:ext cx="8534400" cy="5262979"/>
          </a:xfrm>
          <a:prstGeom prst="rect">
            <a:avLst/>
          </a:prstGeom>
        </p:spPr>
        <p:txBody>
          <a:bodyPr wrap="square">
            <a:spAutoFit/>
          </a:bodyPr>
          <a:lstStyle/>
          <a:p>
            <a:r>
              <a:rPr lang="en-US" sz="2400" dirty="0" smtClean="0">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Đoạn</a:t>
            </a:r>
            <a:r>
              <a:rPr lang="en-US" sz="2400" b="1" u="sng" dirty="0" smtClean="0">
                <a:solidFill>
                  <a:srgbClr val="FF0000"/>
                </a:solidFill>
                <a:latin typeface="Times New Roman" pitchFamily="18" charset="0"/>
                <a:cs typeface="Times New Roman" pitchFamily="18" charset="0"/>
              </a:rPr>
              <a:t> 2:</a:t>
            </a:r>
          </a:p>
          <a:p>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năm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hãy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siêng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năng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tập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ngoan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ngoãn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thầy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Sau</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80 </a:t>
            </a:r>
            <a:r>
              <a:rPr lang="en-US" sz="2400" dirty="0" err="1">
                <a:latin typeface="Times New Roman" pitchFamily="18" charset="0"/>
                <a:cs typeface="Times New Roman" pitchFamily="18" charset="0"/>
              </a:rPr>
              <a:t>năm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hèn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 nay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kịp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chờ</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đợi</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Non </a:t>
            </a:r>
            <a:r>
              <a:rPr lang="en-US" sz="2400" dirty="0" err="1" smtClean="0">
                <a:latin typeface="Times New Roman" pitchFamily="18" charset="0"/>
                <a:cs typeface="Times New Roman" pitchFamily="18" charset="0"/>
              </a:rPr>
              <a:t>sông</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Việt</a:t>
            </a:r>
            <a:r>
              <a:rPr lang="en-US" sz="2400" dirty="0">
                <a:latin typeface="Times New Roman" pitchFamily="18" charset="0"/>
                <a:cs typeface="Times New Roman" pitchFamily="18" charset="0"/>
              </a:rPr>
              <a:t> Nam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hay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Việt</a:t>
            </a:r>
            <a:r>
              <a:rPr lang="en-US" sz="2400" dirty="0">
                <a:latin typeface="Times New Roman" pitchFamily="18" charset="0"/>
                <a:cs typeface="Times New Roman" pitchFamily="18" charset="0"/>
              </a:rPr>
              <a:t> Nam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hay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nhờ</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hôm</a:t>
            </a:r>
            <a:r>
              <a:rPr lang="en-US" sz="2400" dirty="0">
                <a:latin typeface="Times New Roman" pitchFamily="18" charset="0"/>
                <a:cs typeface="Times New Roman" pitchFamily="18" charset="0"/>
              </a:rPr>
              <a:t> nay,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buổi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vui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Chào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Hồ</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Minh”</a:t>
            </a:r>
            <a:endParaRPr lang="en-US" sz="2400" dirty="0">
              <a:latin typeface="Times New Roman" pitchFamily="18" charset="0"/>
              <a:cs typeface="Times New Roman" pitchFamily="18" charset="0"/>
            </a:endParaRPr>
          </a:p>
        </p:txBody>
      </p:sp>
      <p:cxnSp>
        <p:nvCxnSpPr>
          <p:cNvPr id="6" name="Straight Connector 5"/>
          <p:cNvCxnSpPr/>
          <p:nvPr/>
        </p:nvCxnSpPr>
        <p:spPr>
          <a:xfrm flipV="1">
            <a:off x="7162800" y="1905000"/>
            <a:ext cx="38100" cy="38100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flipV="1">
            <a:off x="7010400" y="2628900"/>
            <a:ext cx="38100" cy="38100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flipV="1">
            <a:off x="4267200" y="2628900"/>
            <a:ext cx="38100" cy="38100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flipV="1">
            <a:off x="8610600" y="2230582"/>
            <a:ext cx="38100" cy="38100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flipV="1">
            <a:off x="4038600" y="2247900"/>
            <a:ext cx="38100" cy="38100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flipV="1">
            <a:off x="2819400" y="2247900"/>
            <a:ext cx="38100" cy="38100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V="1">
            <a:off x="8305800" y="4072361"/>
            <a:ext cx="38100" cy="38100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flipV="1">
            <a:off x="1066800" y="4079288"/>
            <a:ext cx="38100" cy="38100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flipV="1">
            <a:off x="5524500" y="3691361"/>
            <a:ext cx="38100" cy="38100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flipV="1">
            <a:off x="3276600" y="3698288"/>
            <a:ext cx="38100" cy="38100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flipV="1">
            <a:off x="3541568" y="4438631"/>
            <a:ext cx="38100" cy="38100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flipV="1">
            <a:off x="980209" y="4460288"/>
            <a:ext cx="38100" cy="38100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5867400" y="1905000"/>
            <a:ext cx="131445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a:off x="6524625" y="2230582"/>
            <a:ext cx="638175"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a:off x="2209800" y="3276600"/>
            <a:ext cx="108585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07923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1+#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0-#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down)">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fill="hold"/>
                                        <p:tgtEl>
                                          <p:spTgt spid="8"/>
                                        </p:tgtEl>
                                        <p:attrNameLst>
                                          <p:attrName>ppt_x</p:attrName>
                                        </p:attrNameLst>
                                      </p:cBhvr>
                                      <p:tavLst>
                                        <p:tav tm="0">
                                          <p:val>
                                            <p:strVal val="#ppt_x"/>
                                          </p:val>
                                        </p:tav>
                                        <p:tav tm="100000">
                                          <p:val>
                                            <p:strVal val="#ppt_x"/>
                                          </p:val>
                                        </p:tav>
                                      </p:tavLst>
                                    </p:anim>
                                    <p:anim calcmode="lin" valueType="num">
                                      <p:cBhvr additive="base">
                                        <p:cTn id="5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down)">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down)">
                                      <p:cBhvr>
                                        <p:cTn id="66" dur="5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down)">
                                      <p:cBhvr>
                                        <p:cTn id="71" dur="500"/>
                                        <p:tgtEl>
                                          <p:spTgt spid="13"/>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barn(inVertical)">
                                      <p:cBhvr>
                                        <p:cTn id="76" dur="5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00" fill="hold"/>
                                        <p:tgtEl>
                                          <p:spTgt spid="17"/>
                                        </p:tgtEl>
                                        <p:attrNameLst>
                                          <p:attrName>ppt_x</p:attrName>
                                        </p:attrNameLst>
                                      </p:cBhvr>
                                      <p:tavLst>
                                        <p:tav tm="0">
                                          <p:val>
                                            <p:strVal val="#ppt_x"/>
                                          </p:val>
                                        </p:tav>
                                        <p:tav tm="100000">
                                          <p:val>
                                            <p:strVal val="#ppt_x"/>
                                          </p:val>
                                        </p:tav>
                                      </p:tavLst>
                                    </p:anim>
                                    <p:anim calcmode="lin" valueType="num">
                                      <p:cBhvr additive="base">
                                        <p:cTn id="8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782" y="0"/>
            <a:ext cx="9116291" cy="6837219"/>
          </a:xfrm>
        </p:spPr>
      </p:pic>
      <p:sp>
        <p:nvSpPr>
          <p:cNvPr id="2" name="Title 1"/>
          <p:cNvSpPr>
            <a:spLocks noGrp="1"/>
          </p:cNvSpPr>
          <p:nvPr>
            <p:ph type="title"/>
          </p:nvPr>
        </p:nvSpPr>
        <p:spPr>
          <a:xfrm>
            <a:off x="457200" y="838200"/>
            <a:ext cx="8229600" cy="1143000"/>
          </a:xfrm>
        </p:spPr>
        <p:txBody>
          <a:bodyPr>
            <a:normAutofit fontScale="90000"/>
          </a:bodyPr>
          <a:lstStyle/>
          <a:p>
            <a:r>
              <a:rPr lang="en-US" b="1" u="sng" dirty="0">
                <a:solidFill>
                  <a:srgbClr val="FF0000"/>
                </a:solidFill>
                <a:latin typeface="Times New Roman" pitchFamily="18" charset="0"/>
                <a:cs typeface="Times New Roman" pitchFamily="18" charset="0"/>
              </a:rPr>
              <a:t>III/ </a:t>
            </a:r>
            <a:r>
              <a:rPr lang="en-US" b="1" u="sng" dirty="0" err="1">
                <a:solidFill>
                  <a:srgbClr val="FF0000"/>
                </a:solidFill>
                <a:latin typeface="Times New Roman" pitchFamily="18" charset="0"/>
                <a:cs typeface="Times New Roman" pitchFamily="18" charset="0"/>
              </a:rPr>
              <a:t>Củng</a:t>
            </a:r>
            <a:r>
              <a:rPr lang="en-US" b="1" u="sng" dirty="0">
                <a:solidFill>
                  <a:srgbClr val="FF0000"/>
                </a:solidFill>
                <a:latin typeface="Times New Roman" pitchFamily="18" charset="0"/>
                <a:cs typeface="Times New Roman" pitchFamily="18" charset="0"/>
              </a:rPr>
              <a:t> </a:t>
            </a:r>
            <a:r>
              <a:rPr lang="en-US" b="1" u="sng" dirty="0" err="1">
                <a:solidFill>
                  <a:srgbClr val="FF0000"/>
                </a:solidFill>
                <a:latin typeface="Times New Roman" pitchFamily="18" charset="0"/>
                <a:cs typeface="Times New Roman" pitchFamily="18" charset="0"/>
              </a:rPr>
              <a:t>cố</a:t>
            </a:r>
            <a:r>
              <a:rPr lang="en-US" b="1" u="sng" dirty="0">
                <a:solidFill>
                  <a:srgbClr val="FF0000"/>
                </a:solidFill>
                <a:latin typeface="Times New Roman" pitchFamily="18" charset="0"/>
                <a:cs typeface="Times New Roman" pitchFamily="18" charset="0"/>
              </a:rPr>
              <a:t>, </a:t>
            </a:r>
            <a:r>
              <a:rPr lang="en-US" b="1" u="sng" dirty="0" err="1">
                <a:solidFill>
                  <a:srgbClr val="FF0000"/>
                </a:solidFill>
                <a:latin typeface="Times New Roman" pitchFamily="18" charset="0"/>
                <a:cs typeface="Times New Roman" pitchFamily="18" charset="0"/>
              </a:rPr>
              <a:t>dặn</a:t>
            </a:r>
            <a:r>
              <a:rPr lang="en-US" b="1" u="sng" dirty="0">
                <a:solidFill>
                  <a:srgbClr val="FF0000"/>
                </a:solidFill>
                <a:latin typeface="Times New Roman" pitchFamily="18" charset="0"/>
                <a:cs typeface="Times New Roman" pitchFamily="18" charset="0"/>
              </a:rPr>
              <a:t> </a:t>
            </a:r>
            <a:r>
              <a:rPr lang="en-US" b="1" u="sng" dirty="0" err="1">
                <a:solidFill>
                  <a:srgbClr val="FF0000"/>
                </a:solidFill>
                <a:latin typeface="Times New Roman" pitchFamily="18" charset="0"/>
                <a:cs typeface="Times New Roman" pitchFamily="18" charset="0"/>
              </a:rPr>
              <a:t>dò</a:t>
            </a:r>
            <a:r>
              <a:rPr lang="en-US" dirty="0">
                <a:solidFill>
                  <a:srgbClr val="FF0000"/>
                </a:solidFill>
                <a:latin typeface="Times New Roman" pitchFamily="18" charset="0"/>
                <a:cs typeface="Times New Roman" pitchFamily="18" charset="0"/>
              </a:rPr>
              <a:t/>
            </a:r>
            <a:br>
              <a:rPr lang="en-US" dirty="0">
                <a:solidFill>
                  <a:srgbClr val="FF0000"/>
                </a:solidFill>
                <a:latin typeface="Times New Roman" pitchFamily="18" charset="0"/>
                <a:cs typeface="Times New Roman" pitchFamily="18" charset="0"/>
              </a:rPr>
            </a:br>
            <a:endParaRPr lang="en-US" dirty="0">
              <a:solidFill>
                <a:srgbClr val="FF0000"/>
              </a:solidFill>
              <a:latin typeface="Times New Roman" pitchFamily="18" charset="0"/>
              <a:cs typeface="Times New Roman" pitchFamily="18" charset="0"/>
            </a:endParaRPr>
          </a:p>
        </p:txBody>
      </p:sp>
      <p:sp>
        <p:nvSpPr>
          <p:cNvPr id="5" name="Rectangle 4"/>
          <p:cNvSpPr/>
          <p:nvPr/>
        </p:nvSpPr>
        <p:spPr>
          <a:xfrm>
            <a:off x="304800" y="2028617"/>
            <a:ext cx="8305800" cy="1077218"/>
          </a:xfrm>
          <a:prstGeom prst="rect">
            <a:avLst/>
          </a:prstGeom>
        </p:spPr>
        <p:txBody>
          <a:bodyPr wrap="square">
            <a:spAutoFit/>
          </a:bodyPr>
          <a:lstStyle/>
          <a:p>
            <a:r>
              <a:rPr lang="en-US" sz="3200" b="1" dirty="0">
                <a:solidFill>
                  <a:srgbClr val="002060"/>
                </a:solidFill>
                <a:latin typeface="Times New Roman" pitchFamily="18" charset="0"/>
                <a:cs typeface="Times New Roman" pitchFamily="18" charset="0"/>
              </a:rPr>
              <a:t>Qua </a:t>
            </a:r>
            <a:r>
              <a:rPr lang="en-US" sz="3200" b="1" dirty="0" err="1">
                <a:solidFill>
                  <a:srgbClr val="002060"/>
                </a:solidFill>
                <a:latin typeface="Times New Roman" pitchFamily="18" charset="0"/>
                <a:cs typeface="Times New Roman" pitchFamily="18" charset="0"/>
              </a:rPr>
              <a:t>lời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dạy</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của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Bác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em</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đã</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thực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hiện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được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những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điều</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gì</a:t>
            </a:r>
            <a:r>
              <a:rPr lang="en-US" sz="3200" b="1" dirty="0">
                <a:solidFill>
                  <a:srgbClr val="002060"/>
                </a:solidFill>
                <a:latin typeface="Times New Roman" pitchFamily="18" charset="0"/>
                <a:cs typeface="Times New Roman" pitchFamily="18" charset="0"/>
              </a:rPr>
              <a:t>?</a:t>
            </a:r>
          </a:p>
        </p:txBody>
      </p:sp>
      <p:sp>
        <p:nvSpPr>
          <p:cNvPr id="6" name="Rectangle 5"/>
          <p:cNvSpPr/>
          <p:nvPr/>
        </p:nvSpPr>
        <p:spPr>
          <a:xfrm>
            <a:off x="318655" y="3440438"/>
            <a:ext cx="6705600" cy="1754326"/>
          </a:xfrm>
          <a:prstGeom prst="rect">
            <a:avLst/>
          </a:prstGeom>
        </p:spPr>
        <p:txBody>
          <a:bodyPr wrap="square">
            <a:spAutoFit/>
          </a:bodyPr>
          <a:lstStyle/>
          <a:p>
            <a:r>
              <a:rPr lang="en-US" sz="3600" b="1" dirty="0" err="1" smtClean="0">
                <a:latin typeface="Times New Roman" pitchFamily="18" charset="0"/>
                <a:cs typeface="Times New Roman" pitchFamily="18" charset="0"/>
              </a:rPr>
              <a:t>Học</a:t>
            </a:r>
            <a:r>
              <a:rPr lang="en-US" sz="3600" b="1" dirty="0" smtClean="0">
                <a:latin typeface="Times New Roman" pitchFamily="18" charset="0"/>
                <a:cs typeface="Times New Roman" pitchFamily="18" charset="0"/>
              </a:rPr>
              <a:t> </a:t>
            </a:r>
            <a:r>
              <a:rPr lang="en-US" sz="3600" b="1" dirty="0" err="1">
                <a:latin typeface="Times New Roman" pitchFamily="18" charset="0"/>
                <a:cs typeface="Times New Roman" pitchFamily="18" charset="0"/>
              </a:rPr>
              <a:t>thuộc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lòng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đoạn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văn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chuẩn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bị</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bài</a:t>
            </a:r>
            <a:r>
              <a:rPr lang="en-US" sz="3600" b="1" dirty="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sau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Quang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cảnh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làng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mạc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ngày</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mùa</a:t>
            </a:r>
            <a:r>
              <a:rPr lang="en-US" sz="3600" b="1"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34724198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304800"/>
            <a:ext cx="8381999" cy="5943600"/>
          </a:xfrm>
        </p:spPr>
      </p:pic>
    </p:spTree>
    <p:extLst>
      <p:ext uri="{BB962C8B-B14F-4D97-AF65-F5344CB8AC3E}">
        <p14:creationId xmlns:p14="http://schemas.microsoft.com/office/powerpoint/2010/main" val="23054927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Viet Nam - To quoc e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0"/>
            <a:ext cx="93725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9266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0"/>
            <a:ext cx="9566564" cy="6858000"/>
          </a:xfrm>
          <a:prstGeom prst="rect">
            <a:avLst/>
          </a:prstGeom>
        </p:spPr>
      </p:pic>
    </p:spTree>
    <p:extLst>
      <p:ext uri="{BB962C8B-B14F-4D97-AF65-F5344CB8AC3E}">
        <p14:creationId xmlns:p14="http://schemas.microsoft.com/office/powerpoint/2010/main" val="3002113452"/>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static.com/images?q=tbn:ANd9GcSNn2pu5VZiBX246nI6vlK2c5AoJYyzCzTpzTaS3iFJ3WmKN4DX"/>
          <p:cNvPicPr>
            <a:picLocks noChangeAspect="1" noChangeArrowheads="1"/>
          </p:cNvPicPr>
          <p:nvPr/>
        </p:nvPicPr>
        <p:blipFill>
          <a:blip r:embed="rId2" cstate="print"/>
          <a:srcRect/>
          <a:stretch>
            <a:fillRect/>
          </a:stretch>
        </p:blipFill>
        <p:spPr bwMode="auto">
          <a:xfrm>
            <a:off x="304800" y="609600"/>
            <a:ext cx="2895600" cy="3930816"/>
          </a:xfrm>
          <a:prstGeom prst="rect">
            <a:avLst/>
          </a:prstGeom>
          <a:noFill/>
        </p:spPr>
      </p:pic>
      <p:sp>
        <p:nvSpPr>
          <p:cNvPr id="3" name="Rectangle 2"/>
          <p:cNvSpPr/>
          <p:nvPr/>
        </p:nvSpPr>
        <p:spPr>
          <a:xfrm>
            <a:off x="-341144" y="4572000"/>
            <a:ext cx="4572000" cy="892552"/>
          </a:xfrm>
          <a:prstGeom prst="rect">
            <a:avLst/>
          </a:prstGeom>
        </p:spPr>
        <p:txBody>
          <a:bodyPr>
            <a:spAutoFit/>
          </a:bodyPr>
          <a:lstStyle/>
          <a:p>
            <a:pPr algn="ctr"/>
            <a:r>
              <a:rPr lang="vi-VN" sz="2800" b="1" dirty="0" smtClean="0">
                <a:latin typeface="+mj-lt"/>
              </a:rPr>
              <a:t>Hồ Chí Minh</a:t>
            </a:r>
          </a:p>
          <a:p>
            <a:pPr algn="ctr"/>
            <a:r>
              <a:rPr lang="vi-VN" sz="2400" b="1" i="1" dirty="0" smtClean="0">
                <a:latin typeface="+mj-lt"/>
              </a:rPr>
              <a:t>Cựu Chủ tịch nước Việt Nam</a:t>
            </a:r>
            <a:endParaRPr lang="vi-VN" sz="2400" b="1" i="1" dirty="0">
              <a:latin typeface="+mj-lt"/>
            </a:endParaRPr>
          </a:p>
        </p:txBody>
      </p:sp>
      <p:sp>
        <p:nvSpPr>
          <p:cNvPr id="4" name="Rectangle 3"/>
          <p:cNvSpPr/>
          <p:nvPr/>
        </p:nvSpPr>
        <p:spPr>
          <a:xfrm>
            <a:off x="3962400" y="1219200"/>
            <a:ext cx="4572000" cy="3046988"/>
          </a:xfrm>
          <a:prstGeom prst="rect">
            <a:avLst/>
          </a:prstGeom>
        </p:spPr>
        <p:txBody>
          <a:bodyPr>
            <a:spAutoFit/>
          </a:bodyPr>
          <a:lstStyle/>
          <a:p>
            <a:r>
              <a:rPr lang="vi-VN" sz="2400" dirty="0" smtClean="0">
                <a:latin typeface="+mj-lt"/>
              </a:rPr>
              <a:t>Hồ Chí Minh (</a:t>
            </a:r>
            <a:r>
              <a:rPr lang="en-US" sz="2400" dirty="0" smtClean="0">
                <a:latin typeface="+mj-lt"/>
              </a:rPr>
              <a:t>19/5/1890 </a:t>
            </a:r>
            <a:r>
              <a:rPr lang="en-US" sz="2400" dirty="0" smtClean="0">
                <a:latin typeface="+mj-lt"/>
                <a:hlinkClick r:id="rId3" tooltip="19 tháng 5"/>
              </a:rPr>
              <a:t>–</a:t>
            </a:r>
            <a:r>
              <a:rPr lang="en-US" sz="2400" dirty="0" smtClean="0">
                <a:latin typeface="+mj-lt"/>
              </a:rPr>
              <a:t> 2/9/1969) </a:t>
            </a:r>
            <a:r>
              <a:rPr lang="vi-VN" sz="2400" dirty="0" smtClean="0">
                <a:latin typeface="+mj-lt"/>
              </a:rPr>
              <a:t>là một nhà cách mạng, người sáng lập Đảng Cộng sản Việt Nam, một trong những người đặt nền móng và lãnh đạo công cuộc đấu tranh giành độc lập, toàn vẹn lãnh thổ cho Việt Nam trong thế kỷ 20, một chiến sĩ cộng sản quốc tế. </a:t>
            </a:r>
            <a:endParaRPr lang="en-US" sz="2400" dirty="0">
              <a:latin typeface="+mj-lt"/>
            </a:endParaRPr>
          </a:p>
        </p:txBody>
      </p:sp>
      <p:sp>
        <p:nvSpPr>
          <p:cNvPr id="5" name="Rectangle 4"/>
          <p:cNvSpPr/>
          <p:nvPr/>
        </p:nvSpPr>
        <p:spPr>
          <a:xfrm>
            <a:off x="3733800" y="0"/>
            <a:ext cx="5410200" cy="6740307"/>
          </a:xfrm>
          <a:prstGeom prst="rect">
            <a:avLst/>
          </a:prstGeom>
        </p:spPr>
        <p:txBody>
          <a:bodyPr wrap="square">
            <a:spAutoFit/>
          </a:bodyPr>
          <a:lstStyle/>
          <a:p>
            <a:r>
              <a:rPr lang="en-US" sz="2400" dirty="0" smtClean="0">
                <a:latin typeface="Times New Roman" pitchFamily="18" charset="0"/>
                <a:cs typeface="Times New Roman" pitchFamily="18" charset="0"/>
              </a:rPr>
              <a:t>N</a:t>
            </a:r>
            <a:r>
              <a:rPr lang="vi-VN" sz="2400" dirty="0" smtClean="0">
                <a:latin typeface="Times New Roman" pitchFamily="18" charset="0"/>
                <a:cs typeface="Times New Roman" pitchFamily="18" charset="0"/>
              </a:rPr>
              <a:t>goài tên gọi Hồ Chí Minh (dùng từ 1942)</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còn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khoảng</a:t>
            </a:r>
            <a:r>
              <a:rPr lang="en-US" sz="2400" dirty="0" smtClean="0">
                <a:latin typeface="Times New Roman" pitchFamily="18" charset="0"/>
                <a:cs typeface="Times New Roman" pitchFamily="18" charset="0"/>
              </a:rPr>
              <a:t> 20 </a:t>
            </a:r>
            <a:r>
              <a:rPr lang="en-US" sz="2400" dirty="0" err="1" smtClean="0">
                <a:latin typeface="Times New Roman" pitchFamily="18" charset="0"/>
                <a:cs typeface="Times New Roman" pitchFamily="18" charset="0"/>
              </a:rPr>
              <a:t>tên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gọi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khác</a:t>
            </a:r>
            <a:r>
              <a:rPr lang="vi-VN"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như</a:t>
            </a:r>
            <a:r>
              <a:rPr lang="vi-VN" sz="2400" dirty="0" smtClean="0">
                <a:latin typeface="Times New Roman" pitchFamily="18" charset="0"/>
                <a:cs typeface="Times New Roman" pitchFamily="18" charset="0"/>
              </a:rPr>
              <a:t> tên tự Nguyễn Tất Thành</a:t>
            </a:r>
            <a:r>
              <a:rPr lang="en-US" sz="2400" dirty="0" smtClean="0">
                <a:latin typeface="Times New Roman" pitchFamily="18" charset="0"/>
                <a:cs typeface="Times New Roman" pitchFamily="18" charset="0"/>
              </a:rPr>
              <a:t>,</a:t>
            </a:r>
            <a:r>
              <a:rPr lang="vi-VN" sz="2400" i="1" dirty="0" smtClean="0">
                <a:latin typeface="Times New Roman" pitchFamily="18" charset="0"/>
                <a:cs typeface="Times New Roman" pitchFamily="18" charset="0"/>
              </a:rPr>
              <a:t>Nguyễn Ái Quốc</a:t>
            </a:r>
            <a:r>
              <a:rPr lang="vi-VN" sz="2400" dirty="0" smtClean="0">
                <a:latin typeface="Times New Roman" pitchFamily="18" charset="0"/>
                <a:cs typeface="Times New Roman" pitchFamily="18" charset="0"/>
              </a:rPr>
              <a:t> (từ 1919); </a:t>
            </a:r>
            <a:r>
              <a:rPr lang="vi-VN" sz="2400" i="1" dirty="0" smtClean="0">
                <a:latin typeface="Times New Roman" pitchFamily="18" charset="0"/>
                <a:cs typeface="Times New Roman" pitchFamily="18" charset="0"/>
              </a:rPr>
              <a:t>Văn Ba</a:t>
            </a:r>
            <a:r>
              <a:rPr lang="vi-VN" sz="2400" dirty="0" smtClean="0">
                <a:latin typeface="Times New Roman" pitchFamily="18" charset="0"/>
                <a:cs typeface="Times New Roman" pitchFamily="18" charset="0"/>
              </a:rPr>
              <a:t> ; </a:t>
            </a:r>
            <a:r>
              <a:rPr lang="vi-VN" sz="2400" i="1" dirty="0" smtClean="0">
                <a:latin typeface="Times New Roman" pitchFamily="18" charset="0"/>
                <a:cs typeface="Times New Roman" pitchFamily="18" charset="0"/>
              </a:rPr>
              <a:t>Lý Thụy</a:t>
            </a:r>
            <a:r>
              <a:rPr lang="vi-VN" sz="2400" dirty="0" smtClean="0">
                <a:latin typeface="Times New Roman" pitchFamily="18" charset="0"/>
                <a:cs typeface="Times New Roman" pitchFamily="18" charset="0"/>
              </a:rPr>
              <a:t> (khi ở Quảng Châu, 1924-), </a:t>
            </a:r>
            <a:r>
              <a:rPr lang="vi-VN" sz="2400" i="1" dirty="0" smtClean="0">
                <a:latin typeface="Times New Roman" pitchFamily="18" charset="0"/>
                <a:cs typeface="Times New Roman" pitchFamily="18" charset="0"/>
              </a:rPr>
              <a:t>Hồ Quang</a:t>
            </a:r>
            <a:r>
              <a:rPr lang="vi-VN" sz="2400" dirty="0" smtClean="0">
                <a:latin typeface="Times New Roman" pitchFamily="18" charset="0"/>
                <a:cs typeface="Times New Roman" pitchFamily="18" charset="0"/>
              </a:rPr>
              <a:t> (1938-40), </a:t>
            </a:r>
            <a:r>
              <a:rPr lang="vi-VN" sz="2400" i="1" dirty="0" smtClean="0">
                <a:latin typeface="Times New Roman" pitchFamily="18" charset="0"/>
                <a:cs typeface="Times New Roman" pitchFamily="18" charset="0"/>
              </a:rPr>
              <a:t>Vương</a:t>
            </a:r>
            <a:r>
              <a:rPr lang="vi-VN" sz="2400" dirty="0" smtClean="0">
                <a:latin typeface="Times New Roman" pitchFamily="18" charset="0"/>
                <a:cs typeface="Times New Roman" pitchFamily="18" charset="0"/>
              </a:rPr>
              <a:t> (Wang) (1925–27, 1940), </a:t>
            </a:r>
            <a:r>
              <a:rPr lang="vi-VN" sz="2400" i="1" dirty="0" smtClean="0">
                <a:latin typeface="Times New Roman" pitchFamily="18" charset="0"/>
                <a:cs typeface="Times New Roman" pitchFamily="18" charset="0"/>
              </a:rPr>
              <a:t>Tống Văn Sơ</a:t>
            </a:r>
            <a:r>
              <a:rPr lang="vi-VN" sz="2400" dirty="0" smtClean="0">
                <a:latin typeface="Times New Roman" pitchFamily="18" charset="0"/>
                <a:cs typeface="Times New Roman" pitchFamily="18" charset="0"/>
              </a:rPr>
              <a:t> (1931–33), </a:t>
            </a:r>
            <a:r>
              <a:rPr lang="vi-VN" sz="2400" i="1" dirty="0" smtClean="0">
                <a:latin typeface="Times New Roman" pitchFamily="18" charset="0"/>
                <a:cs typeface="Times New Roman" pitchFamily="18" charset="0"/>
              </a:rPr>
              <a:t>Trần</a:t>
            </a:r>
            <a:r>
              <a:rPr lang="vi-VN" sz="2400" dirty="0" smtClean="0">
                <a:latin typeface="Times New Roman" pitchFamily="18" charset="0"/>
                <a:cs typeface="Times New Roman" pitchFamily="18" charset="0"/>
              </a:rPr>
              <a:t> (1940) (khi ở Trung Quốc); </a:t>
            </a:r>
            <a:r>
              <a:rPr lang="vi-VN" sz="2400" i="1" dirty="0" smtClean="0">
                <a:latin typeface="Times New Roman" pitchFamily="18" charset="0"/>
                <a:cs typeface="Times New Roman" pitchFamily="18" charset="0"/>
              </a:rPr>
              <a:t>Chín</a:t>
            </a:r>
            <a:r>
              <a:rPr lang="vi-VN" sz="2400" dirty="0" smtClean="0">
                <a:latin typeface="Times New Roman" pitchFamily="18" charset="0"/>
                <a:cs typeface="Times New Roman" pitchFamily="18" charset="0"/>
              </a:rPr>
              <a:t> (khi ở Xiêm La, 1928–30) và được gọi là Thầu (ông cụ) Chín; </a:t>
            </a:r>
            <a:r>
              <a:rPr lang="vi-VN" sz="2400" i="1" dirty="0" smtClean="0">
                <a:latin typeface="Times New Roman" pitchFamily="18" charset="0"/>
                <a:cs typeface="Times New Roman" pitchFamily="18" charset="0"/>
              </a:rPr>
              <a:t>Lin</a:t>
            </a:r>
            <a:r>
              <a:rPr lang="vi-VN" sz="2400" dirty="0" smtClean="0">
                <a:latin typeface="Times New Roman" pitchFamily="18" charset="0"/>
                <a:cs typeface="Times New Roman" pitchFamily="18" charset="0"/>
              </a:rPr>
              <a:t> (khi ở Liên Xô, 1934–38); </a:t>
            </a:r>
            <a:r>
              <a:rPr lang="vi-VN" sz="2400" i="1" dirty="0" smtClean="0">
                <a:latin typeface="Times New Roman" pitchFamily="18" charset="0"/>
                <a:cs typeface="Times New Roman" pitchFamily="18" charset="0"/>
              </a:rPr>
              <a:t>Chen Vang</a:t>
            </a:r>
            <a:r>
              <a:rPr lang="vi-VN" sz="2400" dirty="0" smtClean="0">
                <a:latin typeface="Times New Roman" pitchFamily="18" charset="0"/>
                <a:cs typeface="Times New Roman" pitchFamily="18" charset="0"/>
              </a:rPr>
              <a:t>(đi đường từ Pháp sang Liên Xô năm 1923); ông cũng còn được gọi là </a:t>
            </a:r>
            <a:r>
              <a:rPr lang="vi-VN" sz="2400" i="1" dirty="0" smtClean="0">
                <a:latin typeface="Times New Roman" pitchFamily="18" charset="0"/>
                <a:cs typeface="Times New Roman" pitchFamily="18" charset="0"/>
              </a:rPr>
              <a:t>Bác Hồ</a:t>
            </a:r>
            <a:r>
              <a:rPr lang="vi-VN" sz="2400" dirty="0" smtClean="0">
                <a:latin typeface="Times New Roman" pitchFamily="18" charset="0"/>
                <a:cs typeface="Times New Roman" pitchFamily="18" charset="0"/>
              </a:rPr>
              <a:t>, </a:t>
            </a:r>
            <a:r>
              <a:rPr lang="vi-VN" sz="2400" i="1" dirty="0" smtClean="0">
                <a:latin typeface="Times New Roman" pitchFamily="18" charset="0"/>
                <a:cs typeface="Times New Roman" pitchFamily="18" charset="0"/>
              </a:rPr>
              <a:t>Bok Hồ</a:t>
            </a:r>
            <a:r>
              <a:rPr lang="vi-VN" sz="2400" dirty="0" smtClean="0">
                <a:latin typeface="Times New Roman" pitchFamily="18" charset="0"/>
                <a:cs typeface="Times New Roman" pitchFamily="18" charset="0"/>
              </a:rPr>
              <a:t>, </a:t>
            </a:r>
            <a:r>
              <a:rPr lang="vi-VN" sz="2400" i="1" dirty="0" smtClean="0">
                <a:latin typeface="Times New Roman" pitchFamily="18" charset="0"/>
                <a:cs typeface="Times New Roman" pitchFamily="18" charset="0"/>
              </a:rPr>
              <a:t>Cụ Hồ</a:t>
            </a:r>
            <a:r>
              <a:rPr lang="vi-VN" sz="2400" dirty="0" smtClean="0">
                <a:latin typeface="Times New Roman" pitchFamily="18" charset="0"/>
                <a:cs typeface="Times New Roman" pitchFamily="18" charset="0"/>
              </a:rPr>
              <a:t>. Khi ở </a:t>
            </a:r>
            <a:r>
              <a:rPr lang="vi-VN" sz="2400" dirty="0" smtClean="0">
                <a:latin typeface="Times New Roman" pitchFamily="18" charset="0"/>
                <a:cs typeface="Times New Roman" pitchFamily="18" charset="0"/>
                <a:hlinkClick r:id="rId4" tooltip="Việt Bắc"/>
              </a:rPr>
              <a:t>Việt Bắc</a:t>
            </a:r>
            <a:r>
              <a:rPr lang="vi-VN" sz="2400" dirty="0" smtClean="0">
                <a:latin typeface="Times New Roman" pitchFamily="18" charset="0"/>
                <a:cs typeface="Times New Roman" pitchFamily="18" charset="0"/>
              </a:rPr>
              <a:t> ông thường dùng bí danh </a:t>
            </a:r>
            <a:r>
              <a:rPr lang="vi-VN" sz="2400" i="1" dirty="0" smtClean="0">
                <a:latin typeface="Times New Roman" pitchFamily="18" charset="0"/>
                <a:cs typeface="Times New Roman" pitchFamily="18" charset="0"/>
              </a:rPr>
              <a:t>Thu</a:t>
            </a:r>
            <a:r>
              <a:rPr lang="vi-VN" sz="2400" dirty="0" smtClean="0">
                <a:latin typeface="Times New Roman" pitchFamily="18" charset="0"/>
                <a:cs typeface="Times New Roman" pitchFamily="18" charset="0"/>
              </a:rPr>
              <a:t>, </a:t>
            </a:r>
            <a:r>
              <a:rPr lang="vi-VN" sz="2400" i="1" dirty="0" smtClean="0">
                <a:latin typeface="Times New Roman" pitchFamily="18" charset="0"/>
                <a:cs typeface="Times New Roman" pitchFamily="18" charset="0"/>
              </a:rPr>
              <a:t>Thu Sơn</a:t>
            </a:r>
            <a:r>
              <a:rPr lang="vi-VN" sz="2400" dirty="0" smtClean="0">
                <a:latin typeface="Times New Roman" pitchFamily="18" charset="0"/>
                <a:cs typeface="Times New Roman" pitchFamily="18" charset="0"/>
              </a:rPr>
              <a:t> và được người dân địa phương gọi là </a:t>
            </a:r>
            <a:r>
              <a:rPr lang="vi-VN" sz="2400" i="1" dirty="0" smtClean="0">
                <a:latin typeface="Times New Roman" pitchFamily="18" charset="0"/>
                <a:cs typeface="Times New Roman" pitchFamily="18" charset="0"/>
              </a:rPr>
              <a:t>Ông Ké</a:t>
            </a:r>
            <a:r>
              <a:rPr lang="vi-VN" sz="2400" dirty="0" smtClean="0">
                <a:latin typeface="Times New Roman" pitchFamily="18" charset="0"/>
                <a:cs typeface="Times New Roman" pitchFamily="18" charset="0"/>
              </a:rPr>
              <a:t>, </a:t>
            </a:r>
            <a:r>
              <a:rPr lang="vi-VN" sz="2400" i="1" dirty="0" smtClean="0">
                <a:latin typeface="Times New Roman" pitchFamily="18" charset="0"/>
                <a:cs typeface="Times New Roman" pitchFamily="18" charset="0"/>
              </a:rPr>
              <a:t>Già Thu</a:t>
            </a:r>
            <a:r>
              <a:rPr lang="vi-VN" sz="2400" dirty="0" smtClean="0">
                <a:latin typeface="Times New Roman" pitchFamily="18" charset="0"/>
                <a:cs typeface="Times New Roman" pitchFamily="18" charset="0"/>
              </a:rPr>
              <a:t>,. Tổng thống Indonesia </a:t>
            </a:r>
            <a:r>
              <a:rPr lang="vi-VN" sz="2400" dirty="0" smtClean="0">
                <a:latin typeface="Times New Roman" pitchFamily="18" charset="0"/>
                <a:cs typeface="Times New Roman" pitchFamily="18" charset="0"/>
                <a:hlinkClick r:id="rId5" tooltip="Sukarno"/>
              </a:rPr>
              <a:t>Sukarno</a:t>
            </a:r>
            <a:r>
              <a:rPr lang="vi-VN" sz="2400" dirty="0" smtClean="0">
                <a:latin typeface="Times New Roman" pitchFamily="18" charset="0"/>
                <a:cs typeface="Times New Roman" pitchFamily="18" charset="0"/>
              </a:rPr>
              <a:t> gọi ông là "</a:t>
            </a:r>
            <a:r>
              <a:rPr lang="vi-VN" sz="2400" i="1" dirty="0" smtClean="0">
                <a:latin typeface="Times New Roman" pitchFamily="18" charset="0"/>
                <a:cs typeface="Times New Roman" pitchFamily="18" charset="0"/>
              </a:rPr>
              <a:t>Bung Hồ</a:t>
            </a:r>
            <a:r>
              <a:rPr lang="vi-VN" sz="2400" dirty="0" smtClean="0">
                <a:latin typeface="Times New Roman" pitchFamily="18" charset="0"/>
                <a:cs typeface="Times New Roman" pitchFamily="18" charset="0"/>
              </a:rPr>
              <a:t>" (Anh Cả Hồ).</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3" presetClass="entr" presetSubtype="1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blinds(horizontal)">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8783"/>
            <a:ext cx="9144000" cy="6858000"/>
          </a:xfrm>
        </p:spPr>
      </p:pic>
      <p:sp>
        <p:nvSpPr>
          <p:cNvPr id="2" name="Title 1"/>
          <p:cNvSpPr>
            <a:spLocks noGrp="1"/>
          </p:cNvSpPr>
          <p:nvPr>
            <p:ph type="title"/>
          </p:nvPr>
        </p:nvSpPr>
        <p:spPr>
          <a:xfrm>
            <a:off x="304800" y="762000"/>
            <a:ext cx="8229600" cy="1143000"/>
          </a:xfrm>
        </p:spPr>
        <p:txBody>
          <a:bodyPr>
            <a:normAutofit/>
          </a:bodyPr>
          <a:lstStyle/>
          <a:p>
            <a:r>
              <a:rPr lang="en-US" sz="6000" b="1" dirty="0" err="1" smtClean="0">
                <a:solidFill>
                  <a:srgbClr val="FF0000"/>
                </a:solidFill>
                <a:latin typeface="Times New Roman" pitchFamily="18" charset="0"/>
                <a:cs typeface="Times New Roman" pitchFamily="18" charset="0"/>
              </a:rPr>
              <a:t>Luyện</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đọc</a:t>
            </a:r>
            <a:endParaRPr lang="en-US" sz="6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08246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p:cNvSpPr>
            <a:spLocks noGrp="1"/>
          </p:cNvSpPr>
          <p:nvPr>
            <p:ph type="title"/>
          </p:nvPr>
        </p:nvSpPr>
        <p:spPr>
          <a:xfrm>
            <a:off x="1600200" y="0"/>
            <a:ext cx="8229600" cy="868362"/>
          </a:xfrm>
        </p:spPr>
        <p:txBody>
          <a:bodyPr>
            <a:normAutofit fontScale="90000"/>
          </a:bodyPr>
          <a:lstStyle/>
          <a:p>
            <a:r>
              <a:rPr lang="en-US" b="1" dirty="0" err="1">
                <a:solidFill>
                  <a:srgbClr val="FF0000"/>
                </a:solidFill>
                <a:latin typeface="Times New Roman" pitchFamily="18" charset="0"/>
                <a:cs typeface="Times New Roman" pitchFamily="18" charset="0"/>
              </a:rPr>
              <a:t>Thư</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gửi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các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học</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sinh</a:t>
            </a:r>
            <a:r>
              <a:rPr lang="en-US" b="1" dirty="0" smtClean="0">
                <a:solidFill>
                  <a:srgbClr val="FF0000"/>
                </a:solidFill>
                <a:latin typeface="Times New Roman" pitchFamily="18" charset="0"/>
                <a:cs typeface="Times New Roman" pitchFamily="18" charset="0"/>
              </a:rPr>
              <a:t/>
            </a:r>
            <a:br>
              <a:rPr lang="en-US" b="1" dirty="0" smtClean="0">
                <a:solidFill>
                  <a:srgbClr val="FF0000"/>
                </a:solidFill>
                <a:latin typeface="Times New Roman" pitchFamily="18" charset="0"/>
                <a:cs typeface="Times New Roman" pitchFamily="18" charset="0"/>
              </a:rPr>
            </a:br>
            <a:r>
              <a:rPr lang="en-US" sz="2200" i="1" dirty="0" smtClean="0">
                <a:solidFill>
                  <a:srgbClr val="FF0000"/>
                </a:solidFill>
                <a:latin typeface="Times New Roman" pitchFamily="18" charset="0"/>
                <a:cs typeface="Times New Roman" pitchFamily="18" charset="0"/>
              </a:rPr>
              <a:t>( </a:t>
            </a:r>
            <a:r>
              <a:rPr lang="en-US" sz="2200" i="1" dirty="0" err="1">
                <a:solidFill>
                  <a:srgbClr val="FF0000"/>
                </a:solidFill>
                <a:latin typeface="Times New Roman" pitchFamily="18" charset="0"/>
                <a:cs typeface="Times New Roman" pitchFamily="18" charset="0"/>
              </a:rPr>
              <a:t>trích</a:t>
            </a:r>
            <a:r>
              <a:rPr lang="en-US" sz="2200" i="1" dirty="0">
                <a:solidFill>
                  <a:srgbClr val="FF0000"/>
                </a:solidFill>
                <a:latin typeface="Times New Roman" pitchFamily="18" charset="0"/>
                <a:cs typeface="Times New Roman" pitchFamily="18" charset="0"/>
              </a:rPr>
              <a:t>)</a:t>
            </a:r>
            <a:endParaRPr lang="en-US" sz="2200" i="1" dirty="0"/>
          </a:p>
        </p:txBody>
      </p:sp>
      <p:sp>
        <p:nvSpPr>
          <p:cNvPr id="5" name="Content Placeholder 4"/>
          <p:cNvSpPr>
            <a:spLocks noGrp="1"/>
          </p:cNvSpPr>
          <p:nvPr>
            <p:ph sz="half" idx="1"/>
          </p:nvPr>
        </p:nvSpPr>
        <p:spPr>
          <a:xfrm>
            <a:off x="90055" y="1600200"/>
            <a:ext cx="4495800" cy="4525963"/>
          </a:xfrm>
        </p:spPr>
        <p:txBody>
          <a:bodyPr>
            <a:noAutofit/>
          </a:bodyPr>
          <a:lstStyle/>
          <a:p>
            <a:pPr marL="0" indent="0">
              <a:buNone/>
            </a:pPr>
            <a:r>
              <a:rPr lang="en-US" sz="1800" dirty="0" smtClean="0">
                <a:latin typeface="Times New Roman" pitchFamily="18" charset="0"/>
                <a:cs typeface="Times New Roman" pitchFamily="18" charset="0"/>
              </a:rPr>
              <a:t>                           </a:t>
            </a:r>
            <a:r>
              <a:rPr lang="en-US" sz="1800" b="1" u="sng" dirty="0" err="1" smtClean="0">
                <a:solidFill>
                  <a:srgbClr val="FF0000"/>
                </a:solidFill>
                <a:latin typeface="Times New Roman" pitchFamily="18" charset="0"/>
                <a:cs typeface="Times New Roman" pitchFamily="18" charset="0"/>
              </a:rPr>
              <a:t>Đoạn</a:t>
            </a:r>
            <a:r>
              <a:rPr lang="en-US" sz="1800" b="1" u="sng" dirty="0" smtClean="0">
                <a:solidFill>
                  <a:srgbClr val="FF0000"/>
                </a:solidFill>
                <a:latin typeface="Times New Roman" pitchFamily="18" charset="0"/>
                <a:cs typeface="Times New Roman" pitchFamily="18" charset="0"/>
              </a:rPr>
              <a:t> </a:t>
            </a:r>
            <a:r>
              <a:rPr lang="en-US" sz="1800" b="1" u="sng" dirty="0">
                <a:solidFill>
                  <a:srgbClr val="FF0000"/>
                </a:solidFill>
                <a:latin typeface="Times New Roman" pitchFamily="18" charset="0"/>
                <a:cs typeface="Times New Roman" pitchFamily="18" charset="0"/>
              </a:rPr>
              <a:t>1:</a:t>
            </a:r>
          </a:p>
          <a:p>
            <a:pPr marL="0" indent="0">
              <a:buNone/>
            </a:pPr>
            <a:endParaRPr lang="en-US" sz="1800" dirty="0" smtClean="0">
              <a:latin typeface="Times New Roman" pitchFamily="18" charset="0"/>
              <a:cs typeface="Times New Roman" pitchFamily="18" charset="0"/>
            </a:endParaRPr>
          </a:p>
          <a:p>
            <a:pPr marL="0" indent="0">
              <a:buNone/>
            </a:pPr>
            <a:r>
              <a:rPr lang="en-US" sz="1800" dirty="0" smtClean="0">
                <a:latin typeface="Times New Roman" pitchFamily="18" charset="0"/>
                <a:cs typeface="Times New Roman" pitchFamily="18" charset="0"/>
              </a:rPr>
              <a:t>“</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học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sinh</a:t>
            </a:r>
            <a:r>
              <a:rPr lang="en-US" sz="1800" dirty="0">
                <a:latin typeface="Times New Roman" pitchFamily="18" charset="0"/>
                <a:cs typeface="Times New Roman" pitchFamily="18" charset="0"/>
              </a:rPr>
              <a:t>, </a:t>
            </a: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Ngày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hôm</a:t>
            </a:r>
            <a:r>
              <a:rPr lang="en-US" sz="1800" dirty="0">
                <a:latin typeface="Times New Roman" pitchFamily="18" charset="0"/>
                <a:cs typeface="Times New Roman" pitchFamily="18" charset="0"/>
              </a:rPr>
              <a:t> nay </a:t>
            </a:r>
            <a:r>
              <a:rPr lang="en-US" sz="1800" dirty="0" err="1">
                <a:latin typeface="Times New Roman" pitchFamily="18" charset="0"/>
                <a:cs typeface="Times New Roman" pitchFamily="18" charset="0"/>
              </a:rPr>
              <a:t>là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ngày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khai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trường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đầu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tiên</a:t>
            </a:r>
            <a:r>
              <a:rPr lang="en-US" sz="1800" dirty="0">
                <a:latin typeface="Times New Roman" pitchFamily="18" charset="0"/>
                <a:cs typeface="Times New Roman" pitchFamily="18" charset="0"/>
              </a:rPr>
              <a:t> ở </a:t>
            </a:r>
            <a:r>
              <a:rPr lang="en-US" sz="1800" dirty="0" err="1">
                <a:latin typeface="Times New Roman" pitchFamily="18" charset="0"/>
                <a:cs typeface="Times New Roman" pitchFamily="18" charset="0"/>
              </a:rPr>
              <a:t>nước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Việt</a:t>
            </a:r>
            <a:r>
              <a:rPr lang="en-US" sz="1800" dirty="0">
                <a:latin typeface="Times New Roman" pitchFamily="18" charset="0"/>
                <a:cs typeface="Times New Roman" pitchFamily="18" charset="0"/>
              </a:rPr>
              <a:t> Nam </a:t>
            </a:r>
            <a:r>
              <a:rPr lang="en-US" sz="1800" dirty="0" err="1">
                <a:latin typeface="Times New Roman" pitchFamily="18" charset="0"/>
                <a:cs typeface="Times New Roman" pitchFamily="18" charset="0"/>
              </a:rPr>
              <a:t>Dân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chủ</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hòa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Tôi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tưởng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tượng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thấy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mắt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cảnh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nhộn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nhịp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tưng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bừng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ngày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tựu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trường</a:t>
            </a:r>
            <a:r>
              <a:rPr lang="en-US" sz="1800" dirty="0">
                <a:latin typeface="Times New Roman" pitchFamily="18" charset="0"/>
                <a:cs typeface="Times New Roman" pitchFamily="18" charset="0"/>
              </a:rPr>
              <a:t> ở </a:t>
            </a:r>
            <a:r>
              <a:rPr lang="en-US" sz="1800" dirty="0" err="1">
                <a:latin typeface="Times New Roman" pitchFamily="18" charset="0"/>
                <a:cs typeface="Times New Roman" pitchFamily="18" charset="0"/>
              </a:rPr>
              <a:t>khắp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thảy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đều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vui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vẻ</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vì</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mấy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tháng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giời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nghỉ</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học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bao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nhiêu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cuộc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chuyển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thường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được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gặp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thầy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gặp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Nhưng</a:t>
            </a:r>
            <a:r>
              <a:rPr lang="en-US" sz="1800" dirty="0">
                <a:latin typeface="Times New Roman" pitchFamily="18" charset="0"/>
                <a:cs typeface="Times New Roman" pitchFamily="18" charset="0"/>
              </a:rPr>
              <a:t> sung </a:t>
            </a:r>
            <a:r>
              <a:rPr lang="en-US" sz="1800" dirty="0" err="1">
                <a:latin typeface="Times New Roman" pitchFamily="18" charset="0"/>
                <a:cs typeface="Times New Roman" pitchFamily="18" charset="0"/>
              </a:rPr>
              <a:t>sướng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nữa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từ</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giờ</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phút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này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giở</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bắt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đầu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được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nhận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một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nền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giáo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dục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hoàn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toàn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Việt</a:t>
            </a:r>
            <a:r>
              <a:rPr lang="en-US" sz="1800" dirty="0">
                <a:latin typeface="Times New Roman" pitchFamily="18" charset="0"/>
                <a:cs typeface="Times New Roman" pitchFamily="18" charset="0"/>
              </a:rPr>
              <a:t> Nam.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được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hưởng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sự</a:t>
            </a:r>
            <a:r>
              <a:rPr lang="en-US" sz="1800" dirty="0">
                <a:latin typeface="Times New Roman" pitchFamily="18" charset="0"/>
                <a:cs typeface="Times New Roman" pitchFamily="18" charset="0"/>
              </a:rPr>
              <a:t> may </a:t>
            </a:r>
            <a:r>
              <a:rPr lang="en-US" sz="1800" dirty="0" err="1">
                <a:latin typeface="Times New Roman" pitchFamily="18" charset="0"/>
                <a:cs typeface="Times New Roman" pitchFamily="18" charset="0"/>
              </a:rPr>
              <a:t>mắn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nhờ</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sự</a:t>
            </a:r>
            <a:r>
              <a:rPr lang="en-US" sz="1800" dirty="0">
                <a:latin typeface="Times New Roman" pitchFamily="18" charset="0"/>
                <a:cs typeface="Times New Roman" pitchFamily="18" charset="0"/>
              </a:rPr>
              <a:t> hi </a:t>
            </a:r>
            <a:r>
              <a:rPr lang="en-US" sz="1800" dirty="0" err="1">
                <a:latin typeface="Times New Roman" pitchFamily="18" charset="0"/>
                <a:cs typeface="Times New Roman" pitchFamily="18" charset="0"/>
              </a:rPr>
              <a:t>sinh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bao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đồng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bào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Vậy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nghĩ</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sao</a:t>
            </a:r>
            <a:r>
              <a:rPr lang="en-US" sz="1800" dirty="0">
                <a:latin typeface="Times New Roman" pitchFamily="18" charset="0"/>
                <a:cs typeface="Times New Roman" pitchFamily="18" charset="0"/>
              </a:rPr>
              <a:t>?”</a:t>
            </a:r>
          </a:p>
          <a:p>
            <a:endParaRPr lang="en-US" sz="1800" dirty="0"/>
          </a:p>
        </p:txBody>
      </p:sp>
      <p:sp>
        <p:nvSpPr>
          <p:cNvPr id="6" name="Content Placeholder 5"/>
          <p:cNvSpPr>
            <a:spLocks noGrp="1"/>
          </p:cNvSpPr>
          <p:nvPr>
            <p:ph sz="half" idx="2"/>
          </p:nvPr>
        </p:nvSpPr>
        <p:spPr>
          <a:xfrm>
            <a:off x="4724400" y="1166018"/>
            <a:ext cx="4419600" cy="4525963"/>
          </a:xfrm>
        </p:spPr>
        <p:txBody>
          <a:bodyPr>
            <a:noAutofit/>
          </a:bodyPr>
          <a:lstStyle/>
          <a:p>
            <a:r>
              <a:rPr lang="en-US" sz="1800" b="1" u="sng" dirty="0" err="1">
                <a:solidFill>
                  <a:srgbClr val="FF0000"/>
                </a:solidFill>
                <a:latin typeface="Times New Roman" pitchFamily="18" charset="0"/>
                <a:cs typeface="Times New Roman" pitchFamily="18" charset="0"/>
              </a:rPr>
              <a:t>Đoạn</a:t>
            </a:r>
            <a:r>
              <a:rPr lang="en-US" sz="1800" b="1" u="sng" dirty="0">
                <a:solidFill>
                  <a:srgbClr val="FF0000"/>
                </a:solidFill>
                <a:latin typeface="Times New Roman" pitchFamily="18" charset="0"/>
                <a:cs typeface="Times New Roman" pitchFamily="18" charset="0"/>
              </a:rPr>
              <a:t> 2:</a:t>
            </a:r>
          </a:p>
          <a:p>
            <a:pPr marL="0" indent="0">
              <a:buNone/>
            </a:pPr>
            <a:r>
              <a:rPr lang="en-US" sz="1800" dirty="0">
                <a:latin typeface="Times New Roman" pitchFamily="18" charset="0"/>
                <a:cs typeface="Times New Roman" pitchFamily="18" charset="0"/>
              </a:rPr>
              <a:t>“</a:t>
            </a:r>
            <a:r>
              <a:rPr lang="en-US" sz="1800" dirty="0" err="1">
                <a:latin typeface="Times New Roman" pitchFamily="18" charset="0"/>
                <a:cs typeface="Times New Roman" pitchFamily="18" charset="0"/>
              </a:rPr>
              <a:t>Trong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năm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học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tới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đây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hãy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cố</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siêng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năng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học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tập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ngoan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ngoãn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nghe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thầy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yêu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Sau</a:t>
            </a:r>
            <a:r>
              <a:rPr lang="en-US" sz="1800" dirty="0">
                <a:latin typeface="Times New Roman" pitchFamily="18" charset="0"/>
                <a:cs typeface="Times New Roman" pitchFamily="18" charset="0"/>
              </a:rPr>
              <a:t> 80 </a:t>
            </a:r>
            <a:r>
              <a:rPr lang="en-US" sz="1800" dirty="0" err="1">
                <a:latin typeface="Times New Roman" pitchFamily="18" charset="0"/>
                <a:cs typeface="Times New Roman" pitchFamily="18" charset="0"/>
              </a:rPr>
              <a:t>năm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giời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nô</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lệ</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yếu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hèn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ngày</a:t>
            </a:r>
            <a:r>
              <a:rPr lang="en-US" sz="1800" dirty="0">
                <a:latin typeface="Times New Roman" pitchFamily="18" charset="0"/>
                <a:cs typeface="Times New Roman" pitchFamily="18" charset="0"/>
              </a:rPr>
              <a:t> nay </a:t>
            </a:r>
            <a:r>
              <a:rPr lang="en-US" sz="1800" dirty="0" err="1">
                <a:latin typeface="Times New Roman" pitchFamily="18" charset="0"/>
                <a:cs typeface="Times New Roman" pitchFamily="18" charset="0"/>
              </a:rPr>
              <a:t>chúng</a:t>
            </a:r>
            <a:r>
              <a:rPr lang="en-US" sz="1800" dirty="0">
                <a:latin typeface="Times New Roman" pitchFamily="18" charset="0"/>
                <a:cs typeface="Times New Roman" pitchFamily="18" charset="0"/>
              </a:rPr>
              <a:t> ta </a:t>
            </a:r>
            <a:r>
              <a:rPr lang="en-US" sz="1800" dirty="0" err="1">
                <a:latin typeface="Times New Roman" pitchFamily="18" charset="0"/>
                <a:cs typeface="Times New Roman" pitchFamily="18" charset="0"/>
              </a:rPr>
              <a:t>cần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phải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xây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dựng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đồ</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tổ</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tiên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để</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chúng</a:t>
            </a:r>
            <a:r>
              <a:rPr lang="en-US" sz="1800" dirty="0">
                <a:latin typeface="Times New Roman" pitchFamily="18" charset="0"/>
                <a:cs typeface="Times New Roman" pitchFamily="18" charset="0"/>
              </a:rPr>
              <a:t> ta, </a:t>
            </a:r>
            <a:r>
              <a:rPr lang="en-US" sz="1800" dirty="0" err="1">
                <a:latin typeface="Times New Roman" pitchFamily="18" charset="0"/>
                <a:cs typeface="Times New Roman" pitchFamily="18" charset="0"/>
              </a:rPr>
              <a:t>làm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chúng</a:t>
            </a:r>
            <a:r>
              <a:rPr lang="en-US" sz="1800" dirty="0">
                <a:latin typeface="Times New Roman" pitchFamily="18" charset="0"/>
                <a:cs typeface="Times New Roman" pitchFamily="18" charset="0"/>
              </a:rPr>
              <a:t> ta </a:t>
            </a:r>
            <a:r>
              <a:rPr lang="en-US" sz="1800" dirty="0" err="1">
                <a:latin typeface="Times New Roman" pitchFamily="18" charset="0"/>
                <a:cs typeface="Times New Roman" pitchFamily="18" charset="0"/>
              </a:rPr>
              <a:t>theo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kịp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hoàn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cầu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Trong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cuộc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kiến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mong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chờ</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đợi</a:t>
            </a:r>
            <a:r>
              <a:rPr lang="en-US" sz="1800" dirty="0">
                <a:latin typeface="Times New Roman" pitchFamily="18" charset="0"/>
                <a:cs typeface="Times New Roman" pitchFamily="18" charset="0"/>
              </a:rPr>
              <a:t> ở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nhiều</a:t>
            </a:r>
            <a:r>
              <a:rPr lang="en-US" sz="1800" dirty="0">
                <a:latin typeface="Times New Roman" pitchFamily="18" charset="0"/>
                <a:cs typeface="Times New Roman" pitchFamily="18" charset="0"/>
              </a:rPr>
              <a:t>. Non </a:t>
            </a:r>
            <a:r>
              <a:rPr lang="en-US" sz="1800" dirty="0" err="1">
                <a:latin typeface="Times New Roman" pitchFamily="18" charset="0"/>
                <a:cs typeface="Times New Roman" pitchFamily="18" charset="0"/>
              </a:rPr>
              <a:t>sông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Việt</a:t>
            </a:r>
            <a:r>
              <a:rPr lang="en-US" sz="1800" dirty="0">
                <a:latin typeface="Times New Roman" pitchFamily="18" charset="0"/>
                <a:cs typeface="Times New Roman" pitchFamily="18" charset="0"/>
              </a:rPr>
              <a:t> Nam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trở</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tuơi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đẹp</a:t>
            </a:r>
            <a:r>
              <a:rPr lang="en-US" sz="1800" dirty="0">
                <a:latin typeface="Times New Roman" pitchFamily="18" charset="0"/>
                <a:cs typeface="Times New Roman" pitchFamily="18" charset="0"/>
              </a:rPr>
              <a:t> hay </a:t>
            </a:r>
            <a:r>
              <a:rPr lang="en-US" sz="1800" dirty="0" err="1">
                <a:latin typeface="Times New Roman" pitchFamily="18" charset="0"/>
                <a:cs typeface="Times New Roman" pitchFamily="18" charset="0"/>
              </a:rPr>
              <a:t>không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tộc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Việt</a:t>
            </a:r>
            <a:r>
              <a:rPr lang="en-US" sz="1800" dirty="0">
                <a:latin typeface="Times New Roman" pitchFamily="18" charset="0"/>
                <a:cs typeface="Times New Roman" pitchFamily="18" charset="0"/>
              </a:rPr>
              <a:t> Nam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tới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đài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vinh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quang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để</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sánh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vai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với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cường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quốc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năm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châu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được</a:t>
            </a:r>
            <a:r>
              <a:rPr lang="en-US" sz="1800" dirty="0">
                <a:latin typeface="Times New Roman" pitchFamily="18" charset="0"/>
                <a:cs typeface="Times New Roman" pitchFamily="18" charset="0"/>
              </a:rPr>
              <a:t> hay </a:t>
            </a:r>
            <a:r>
              <a:rPr lang="en-US" sz="1800" dirty="0" err="1">
                <a:latin typeface="Times New Roman" pitchFamily="18" charset="0"/>
                <a:cs typeface="Times New Roman" pitchFamily="18" charset="0"/>
              </a:rPr>
              <a:t>không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chính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nhờ</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một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phần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lớn</a:t>
            </a:r>
            <a:r>
              <a:rPr lang="en-US" sz="1800" dirty="0">
                <a:latin typeface="Times New Roman" pitchFamily="18" charset="0"/>
                <a:cs typeface="Times New Roman" pitchFamily="18" charset="0"/>
              </a:rPr>
              <a:t> ở </a:t>
            </a:r>
            <a:r>
              <a:rPr lang="en-US" sz="1800" dirty="0" err="1">
                <a:latin typeface="Times New Roman" pitchFamily="18" charset="0"/>
                <a:cs typeface="Times New Roman" pitchFamily="18" charset="0"/>
              </a:rPr>
              <a:t>công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học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tập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Ngày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hôm</a:t>
            </a:r>
            <a:r>
              <a:rPr lang="en-US" sz="1800" dirty="0">
                <a:latin typeface="Times New Roman" pitchFamily="18" charset="0"/>
                <a:cs typeface="Times New Roman" pitchFamily="18" charset="0"/>
              </a:rPr>
              <a:t> nay, </a:t>
            </a:r>
            <a:r>
              <a:rPr lang="en-US" sz="1800" dirty="0" err="1">
                <a:latin typeface="Times New Roman" pitchFamily="18" charset="0"/>
                <a:cs typeface="Times New Roman" pitchFamily="18" charset="0"/>
              </a:rPr>
              <a:t>nhân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buổi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tựu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trường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tôi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chỉ</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chúc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một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năm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đầy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vui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vẻ</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đầy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tốt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đẹp</a:t>
            </a:r>
            <a:r>
              <a:rPr lang="en-US" sz="1800" dirty="0">
                <a:latin typeface="Times New Roman" pitchFamily="18" charset="0"/>
                <a:cs typeface="Times New Roman" pitchFamily="18" charset="0"/>
              </a:rPr>
              <a:t>.</a:t>
            </a:r>
          </a:p>
          <a:p>
            <a:pPr marL="0" indent="0">
              <a:buNone/>
            </a:pP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Chào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yêu</a:t>
            </a:r>
            <a:r>
              <a:rPr lang="en-US" sz="1800" dirty="0">
                <a:latin typeface="Times New Roman" pitchFamily="18" charset="0"/>
                <a:cs typeface="Times New Roman" pitchFamily="18" charset="0"/>
              </a:rPr>
              <a:t>.</a:t>
            </a:r>
          </a:p>
          <a:p>
            <a:pPr marL="0" indent="0">
              <a:buNone/>
            </a:pP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Hồ</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Chí</a:t>
            </a:r>
            <a:r>
              <a:rPr lang="en-US" sz="1800" dirty="0">
                <a:latin typeface="Times New Roman" pitchFamily="18" charset="0"/>
                <a:cs typeface="Times New Roman" pitchFamily="18" charset="0"/>
              </a:rPr>
              <a:t> Minh”</a:t>
            </a:r>
            <a:endParaRPr lang="en-US" sz="1800" dirty="0"/>
          </a:p>
          <a:p>
            <a:endParaRPr lang="en-US" sz="1800" dirty="0"/>
          </a:p>
        </p:txBody>
      </p:sp>
    </p:spTree>
    <p:extLst>
      <p:ext uri="{BB962C8B-B14F-4D97-AF65-F5344CB8AC3E}">
        <p14:creationId xmlns:p14="http://schemas.microsoft.com/office/powerpoint/2010/main" val="3372629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 y="0"/>
            <a:ext cx="9143999" cy="6858000"/>
          </a:xfrm>
        </p:spPr>
      </p:pic>
      <p:sp>
        <p:nvSpPr>
          <p:cNvPr id="3" name="Rectangle 2"/>
          <p:cNvSpPr/>
          <p:nvPr/>
        </p:nvSpPr>
        <p:spPr>
          <a:xfrm>
            <a:off x="228600" y="1066799"/>
            <a:ext cx="8534400" cy="2616101"/>
          </a:xfrm>
          <a:prstGeom prst="rect">
            <a:avLst/>
          </a:prstGeom>
        </p:spPr>
        <p:txBody>
          <a:bodyPr wrap="square">
            <a:spAutoFit/>
          </a:bodyPr>
          <a:lstStyle/>
          <a:p>
            <a:r>
              <a:rPr lang="en-US" sz="2400" dirty="0" smtClean="0">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Đoạn</a:t>
            </a:r>
            <a:r>
              <a:rPr lang="en-US" sz="2400" b="1" u="sng" dirty="0" smtClean="0">
                <a:solidFill>
                  <a:srgbClr val="FF0000"/>
                </a:solidFill>
                <a:latin typeface="Times New Roman" pitchFamily="18" charset="0"/>
                <a:cs typeface="Times New Roman" pitchFamily="18" charset="0"/>
              </a:rPr>
              <a:t> 2:</a:t>
            </a:r>
          </a:p>
          <a:p>
            <a:r>
              <a:rPr lang="en-US" sz="24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80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hèn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 nay </a:t>
            </a:r>
            <a:r>
              <a:rPr lang="en-US" sz="2800" dirty="0" err="1">
                <a:latin typeface="Times New Roman" pitchFamily="18" charset="0"/>
                <a:cs typeface="Times New Roman" pitchFamily="18" charset="0"/>
              </a:rPr>
              <a:t>chúng</a:t>
            </a:r>
            <a:r>
              <a:rPr lang="en-US" sz="2800" dirty="0">
                <a:latin typeface="Times New Roman" pitchFamily="18" charset="0"/>
                <a:cs typeface="Times New Roman" pitchFamily="18" charset="0"/>
              </a:rPr>
              <a:t> ta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chúng</a:t>
            </a:r>
            <a:r>
              <a:rPr lang="en-US" sz="2800" dirty="0">
                <a:latin typeface="Times New Roman" pitchFamily="18" charset="0"/>
                <a:cs typeface="Times New Roman" pitchFamily="18" charset="0"/>
              </a:rPr>
              <a:t> ta,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chúng</a:t>
            </a:r>
            <a:r>
              <a:rPr lang="en-US" sz="2800" dirty="0">
                <a:latin typeface="Times New Roman" pitchFamily="18" charset="0"/>
                <a:cs typeface="Times New Roman" pitchFamily="18" charset="0"/>
              </a:rPr>
              <a:t> ta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kịp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đợi</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rất</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nhiều</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cxnSp>
        <p:nvCxnSpPr>
          <p:cNvPr id="6" name="Straight Connector 5"/>
          <p:cNvCxnSpPr/>
          <p:nvPr/>
        </p:nvCxnSpPr>
        <p:spPr>
          <a:xfrm flipV="1">
            <a:off x="7772400" y="1483067"/>
            <a:ext cx="38100" cy="38100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flipV="1">
            <a:off x="2590800" y="3256873"/>
            <a:ext cx="38100" cy="38100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flipV="1">
            <a:off x="7448550" y="2831900"/>
            <a:ext cx="38100" cy="38100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flipV="1">
            <a:off x="2628900" y="2306782"/>
            <a:ext cx="38100" cy="38100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flipV="1">
            <a:off x="838200" y="1968906"/>
            <a:ext cx="38100" cy="38100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61049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709" y="0"/>
            <a:ext cx="9143999" cy="7086600"/>
          </a:xfrm>
        </p:spPr>
      </p:pic>
      <p:sp>
        <p:nvSpPr>
          <p:cNvPr id="2" name="Title 1"/>
          <p:cNvSpPr>
            <a:spLocks noGrp="1"/>
          </p:cNvSpPr>
          <p:nvPr>
            <p:ph type="title"/>
          </p:nvPr>
        </p:nvSpPr>
        <p:spPr>
          <a:xfrm>
            <a:off x="457200" y="685800"/>
            <a:ext cx="8229600" cy="1143000"/>
          </a:xfrm>
        </p:spPr>
        <p:txBody>
          <a:bodyPr/>
          <a:lstStyle/>
          <a:p>
            <a:r>
              <a:rPr lang="en-US" b="1" dirty="0" err="1" smtClean="0">
                <a:solidFill>
                  <a:srgbClr val="FF0000"/>
                </a:solidFill>
                <a:latin typeface="Times New Roman" pitchFamily="18" charset="0"/>
                <a:cs typeface="Times New Roman" pitchFamily="18" charset="0"/>
              </a:rPr>
              <a:t>Chú</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giải</a:t>
            </a:r>
            <a:endParaRPr lang="en-US" b="1" dirty="0">
              <a:solidFill>
                <a:srgbClr val="FF0000"/>
              </a:solidFill>
              <a:latin typeface="Times New Roman" pitchFamily="18" charset="0"/>
              <a:cs typeface="Times New Roman" pitchFamily="18" charset="0"/>
            </a:endParaRPr>
          </a:p>
        </p:txBody>
      </p:sp>
      <p:sp>
        <p:nvSpPr>
          <p:cNvPr id="5" name="Rectangle 4"/>
          <p:cNvSpPr/>
          <p:nvPr/>
        </p:nvSpPr>
        <p:spPr>
          <a:xfrm>
            <a:off x="1413164" y="1622730"/>
            <a:ext cx="6324600" cy="3539430"/>
          </a:xfrm>
          <a:prstGeom prst="rect">
            <a:avLst/>
          </a:prstGeom>
        </p:spPr>
        <p:txBody>
          <a:bodyPr wrap="square">
            <a:spAutoFit/>
          </a:bodyPr>
          <a:lstStyle/>
          <a:p>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Việt</a:t>
            </a:r>
            <a:r>
              <a:rPr lang="en-US" sz="2800" dirty="0" smtClean="0">
                <a:solidFill>
                  <a:srgbClr val="7030A0"/>
                </a:solidFill>
                <a:latin typeface="Times New Roman" pitchFamily="18" charset="0"/>
                <a:cs typeface="Times New Roman" pitchFamily="18" charset="0"/>
              </a:rPr>
              <a:t> Nam </a:t>
            </a:r>
            <a:r>
              <a:rPr lang="en-US" sz="2800" dirty="0" err="1" smtClean="0">
                <a:solidFill>
                  <a:srgbClr val="7030A0"/>
                </a:solidFill>
                <a:latin typeface="Times New Roman" pitchFamily="18" charset="0"/>
                <a:cs typeface="Times New Roman" pitchFamily="18" charset="0"/>
              </a:rPr>
              <a:t>Dân</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chủ</a:t>
            </a:r>
            <a:r>
              <a:rPr lang="en-US" sz="2800" dirty="0" smtClean="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C</a:t>
            </a:r>
            <a:r>
              <a:rPr lang="en-US" sz="2800" dirty="0" err="1" smtClean="0">
                <a:solidFill>
                  <a:srgbClr val="7030A0"/>
                </a:solidFill>
                <a:latin typeface="Times New Roman" pitchFamily="18" charset="0"/>
                <a:cs typeface="Times New Roman" pitchFamily="18" charset="0"/>
              </a:rPr>
              <a:t>ộng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hòa</a:t>
            </a:r>
            <a:r>
              <a:rPr lang="en-US" sz="2800" dirty="0" smtClean="0">
                <a:solidFill>
                  <a:srgbClr val="7030A0"/>
                </a:solidFill>
                <a:latin typeface="Times New Roman" pitchFamily="18" charset="0"/>
                <a:cs typeface="Times New Roman" pitchFamily="18" charset="0"/>
              </a:rPr>
              <a:t>:</a:t>
            </a:r>
          </a:p>
          <a:p>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Bao</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nhiêu</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cuộc</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chuyển</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biến</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khác</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thường</a:t>
            </a:r>
            <a:r>
              <a:rPr lang="en-US" sz="2800" dirty="0" smtClean="0">
                <a:solidFill>
                  <a:srgbClr val="7030A0"/>
                </a:solidFill>
                <a:latin typeface="Times New Roman" pitchFamily="18" charset="0"/>
                <a:cs typeface="Times New Roman" pitchFamily="18" charset="0"/>
              </a:rPr>
              <a:t>:</a:t>
            </a:r>
          </a:p>
          <a:p>
            <a:r>
              <a:rPr lang="en-US" sz="2800" dirty="0" smtClean="0">
                <a:solidFill>
                  <a:srgbClr val="7030A0"/>
                </a:solidFill>
                <a:latin typeface="Times New Roman" pitchFamily="18" charset="0"/>
                <a:cs typeface="Times New Roman" pitchFamily="18" charset="0"/>
              </a:rPr>
              <a:t>+ 80 </a:t>
            </a:r>
            <a:r>
              <a:rPr lang="en-US" sz="2800" dirty="0" err="1" smtClean="0">
                <a:solidFill>
                  <a:srgbClr val="7030A0"/>
                </a:solidFill>
                <a:latin typeface="Times New Roman" pitchFamily="18" charset="0"/>
                <a:cs typeface="Times New Roman" pitchFamily="18" charset="0"/>
              </a:rPr>
              <a:t>năm</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giời</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nô</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lệ</a:t>
            </a:r>
            <a:r>
              <a:rPr lang="en-US" sz="2800" dirty="0" smtClean="0">
                <a:solidFill>
                  <a:srgbClr val="7030A0"/>
                </a:solidFill>
                <a:latin typeface="Times New Roman" pitchFamily="18" charset="0"/>
                <a:cs typeface="Times New Roman" pitchFamily="18" charset="0"/>
              </a:rPr>
              <a:t>:</a:t>
            </a:r>
          </a:p>
          <a:p>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Cơ</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đồ</a:t>
            </a:r>
            <a:r>
              <a:rPr lang="en-US" sz="2800" dirty="0" smtClean="0">
                <a:solidFill>
                  <a:srgbClr val="7030A0"/>
                </a:solidFill>
                <a:latin typeface="Times New Roman" pitchFamily="18" charset="0"/>
                <a:cs typeface="Times New Roman" pitchFamily="18" charset="0"/>
              </a:rPr>
              <a:t>:</a:t>
            </a:r>
          </a:p>
          <a:p>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Hoàn</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cầu</a:t>
            </a:r>
            <a:r>
              <a:rPr lang="en-US" sz="2800" dirty="0" smtClean="0">
                <a:solidFill>
                  <a:srgbClr val="7030A0"/>
                </a:solidFill>
                <a:latin typeface="Times New Roman" pitchFamily="18" charset="0"/>
                <a:cs typeface="Times New Roman" pitchFamily="18" charset="0"/>
              </a:rPr>
              <a:t>:</a:t>
            </a:r>
          </a:p>
          <a:p>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Kiến</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thiết</a:t>
            </a:r>
            <a:r>
              <a:rPr lang="en-US" sz="2800" dirty="0" smtClean="0">
                <a:solidFill>
                  <a:srgbClr val="7030A0"/>
                </a:solidFill>
                <a:latin typeface="Times New Roman" pitchFamily="18" charset="0"/>
                <a:cs typeface="Times New Roman" pitchFamily="18" charset="0"/>
              </a:rPr>
              <a:t>:</a:t>
            </a:r>
          </a:p>
          <a:p>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Các</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cường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quốc</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năm</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châu</a:t>
            </a:r>
            <a:r>
              <a:rPr lang="en-US" sz="2800" dirty="0" smtClean="0">
                <a:solidFill>
                  <a:srgbClr val="7030A0"/>
                </a:solidFill>
                <a:latin typeface="Times New Roman" pitchFamily="18" charset="0"/>
                <a:cs typeface="Times New Roman" pitchFamily="18" charset="0"/>
              </a:rPr>
              <a:t>:</a:t>
            </a:r>
          </a:p>
        </p:txBody>
      </p:sp>
      <p:sp>
        <p:nvSpPr>
          <p:cNvPr id="6" name="Rectangle 5"/>
          <p:cNvSpPr/>
          <p:nvPr/>
        </p:nvSpPr>
        <p:spPr>
          <a:xfrm>
            <a:off x="1406237" y="5042118"/>
            <a:ext cx="6892636" cy="1815882"/>
          </a:xfrm>
          <a:prstGeom prst="rect">
            <a:avLst/>
          </a:prstGeom>
        </p:spPr>
        <p:txBody>
          <a:bodyPr wrap="square">
            <a:spAutoFit/>
          </a:bodyPr>
          <a:lstStyle/>
          <a:p>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Giời</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trời</a:t>
            </a:r>
            <a:r>
              <a:rPr lang="en-US" sz="2800" dirty="0">
                <a:solidFill>
                  <a:srgbClr val="7030A0"/>
                </a:solidFill>
                <a:latin typeface="Times New Roman" pitchFamily="18" charset="0"/>
                <a:cs typeface="Times New Roman" pitchFamily="18" charset="0"/>
              </a:rPr>
              <a:t>; </a:t>
            </a:r>
          </a:p>
          <a:p>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Giở</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trở</a:t>
            </a:r>
            <a:r>
              <a:rPr lang="en-US" sz="2800" dirty="0">
                <a:solidFill>
                  <a:srgbClr val="7030A0"/>
                </a:solidFill>
                <a:latin typeface="Times New Roman" pitchFamily="18" charset="0"/>
                <a:cs typeface="Times New Roman" pitchFamily="18" charset="0"/>
              </a:rPr>
              <a:t>;  </a:t>
            </a:r>
          </a:p>
          <a:p>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Nô</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lệ</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chịu</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sự</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cai</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trị</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của</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thực</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dân</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Pháp</a:t>
            </a:r>
            <a:r>
              <a:rPr lang="en-US" sz="2800" dirty="0">
                <a:solidFill>
                  <a:srgbClr val="7030A0"/>
                </a:solidFill>
                <a:latin typeface="Times New Roman" pitchFamily="18" charset="0"/>
                <a:cs typeface="Times New Roman" pitchFamily="18" charset="0"/>
              </a:rPr>
              <a:t>;</a:t>
            </a:r>
          </a:p>
          <a:p>
            <a:r>
              <a:rPr lang="en-US" sz="2800" dirty="0">
                <a:solidFill>
                  <a:srgbClr val="7030A0"/>
                </a:solidFill>
                <a:latin typeface="Times New Roman" pitchFamily="18" charset="0"/>
                <a:cs typeface="Times New Roman" pitchFamily="18" charset="0"/>
              </a:rPr>
              <a:t>…</a:t>
            </a:r>
          </a:p>
        </p:txBody>
      </p:sp>
    </p:spTree>
    <p:extLst>
      <p:ext uri="{BB962C8B-B14F-4D97-AF65-F5344CB8AC3E}">
        <p14:creationId xmlns:p14="http://schemas.microsoft.com/office/powerpoint/2010/main" val="198929891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 - &amp;quot;Liệt nhiệt chào mừng quý thầy, cô tới dự giờ lớp 5E&amp;quot;&quot;/&gt;&lt;property id=&quot;20307&quot; value=&quot;261&quot;/&gt;&lt;/object&gt;&lt;object type=&quot;3&quot; unique_id=&quot;10006&quot;&gt;&lt;property id=&quot;20148&quot; value=&quot;5&quot;/&gt;&lt;property id=&quot;20300&quot; value=&quot;Slide 3&quot;/&gt;&lt;property id=&quot;20307&quot; value=&quot;257&quot;/&gt;&lt;/object&gt;&lt;object type=&quot;3&quot; unique_id=&quot;10007&quot;&gt;&lt;property id=&quot;20148&quot; value=&quot;5&quot;/&gt;&lt;property id=&quot;20300&quot; value=&quot;Slide 4 - &amp;quot;Tập đọc&amp;#x0D;&amp;#x0A;Thư gửi các học sinh( trích)&amp;quot;&quot;/&gt;&lt;property id=&quot;20307&quot; value=&quot;258&quot;/&gt;&lt;/object&gt;&lt;object type=&quot;3&quot; unique_id=&quot;10009&quot;&gt;&lt;property id=&quot;20148&quot; value=&quot;5&quot;/&gt;&lt;property id=&quot;20300&quot; value=&quot;Slide 6 - &amp;quot;Thư gửi các học sinh&amp;#x0D;&amp;#x0A;( trích)&amp;quot;&quot;/&gt;&lt;property id=&quot;20307&quot; value=&quot;278&quot;/&gt;&lt;/object&gt;&lt;object type=&quot;3&quot; unique_id=&quot;10010&quot;&gt;&lt;property id=&quot;20148&quot; value=&quot;5&quot;/&gt;&lt;property id=&quot;20300&quot; value=&quot;Slide 7&quot;/&gt;&lt;property id=&quot;20307&quot; value=&quot;260&quot;/&gt;&lt;/object&gt;&lt;object type=&quot;3&quot; unique_id=&quot;10011&quot;&gt;&lt;property id=&quot;20148&quot; value=&quot;5&quot;/&gt;&lt;property id=&quot;20300&quot; value=&quot;Slide 8&quot;/&gt;&lt;property id=&quot;20307&quot; value=&quot;266&quot;/&gt;&lt;/object&gt;&lt;object type=&quot;3&quot; unique_id=&quot;10012&quot;&gt;&lt;property id=&quot;20148&quot; value=&quot;5&quot;/&gt;&lt;property id=&quot;20300&quot; value=&quot;Slide 9 - &amp;quot;Luyện đọc&amp;quot;&quot;/&gt;&lt;property id=&quot;20307&quot; value=&quot;279&quot;/&gt;&lt;/object&gt;&lt;object type=&quot;3&quot; unique_id=&quot;10013&quot;&gt;&lt;property id=&quot;20148&quot; value=&quot;5&quot;/&gt;&lt;property id=&quot;20300&quot; value=&quot;Slide 10&quot;/&gt;&lt;property id=&quot;20307&quot; value=&quot;265&quot;/&gt;&lt;/object&gt;&lt;object type=&quot;3&quot; unique_id=&quot;10014&quot;&gt;&lt;property id=&quot;20148&quot; value=&quot;5&quot;/&gt;&lt;property id=&quot;20300&quot; value=&quot;Slide 11 - &amp;quot;Chú giải&amp;quot;&quot;/&gt;&lt;property id=&quot;20307&quot; value=&quot;262&quot;/&gt;&lt;/object&gt;&lt;object type=&quot;3&quot; unique_id=&quot;10016&quot;&gt;&lt;property id=&quot;20148&quot; value=&quot;5&quot;/&gt;&lt;property id=&quot;20300&quot; value=&quot;Slide 12&quot;/&gt;&lt;property id=&quot;20307&quot; value=&quot;270&quot;/&gt;&lt;/object&gt;&lt;object type=&quot;3&quot; unique_id=&quot;10017&quot;&gt;&lt;property id=&quot;20148&quot; value=&quot;5&quot;/&gt;&lt;property id=&quot;20300&quot; value=&quot;Slide 13&quot;/&gt;&lt;property id=&quot;20307&quot; value=&quot;268&quot;/&gt;&lt;/object&gt;&lt;object type=&quot;3&quot; unique_id=&quot;10018&quot;&gt;&lt;property id=&quot;20148&quot; value=&quot;5&quot;/&gt;&lt;property id=&quot;20300&quot; value=&quot;Slide 14&quot;/&gt;&lt;property id=&quot;20307&quot; value=&quot;269&quot;/&gt;&lt;/object&gt;&lt;object type=&quot;3&quot; unique_id=&quot;10019&quot;&gt;&lt;property id=&quot;20148&quot; value=&quot;5&quot;/&gt;&lt;property id=&quot;20300&quot; value=&quot;Slide 15&quot;/&gt;&lt;property id=&quot;20307&quot; value=&quot;264&quot;/&gt;&lt;/object&gt;&lt;object type=&quot;3&quot; unique_id=&quot;10020&quot;&gt;&lt;property id=&quot;20148&quot; value=&quot;5&quot;/&gt;&lt;property id=&quot;20300&quot; value=&quot;Slide 16&quot;/&gt;&lt;property id=&quot;20307&quot; value=&quot;274&quot;/&gt;&lt;/object&gt;&lt;object type=&quot;3&quot; unique_id=&quot;10021&quot;&gt;&lt;property id=&quot;20148&quot; value=&quot;5&quot;/&gt;&lt;property id=&quot;20300&quot; value=&quot;Slide 17&quot;/&gt;&lt;property id=&quot;20307&quot; value=&quot;271&quot;/&gt;&lt;/object&gt;&lt;object type=&quot;3&quot; unique_id=&quot;10022&quot;&gt;&lt;property id=&quot;20148&quot; value=&quot;5&quot;/&gt;&lt;property id=&quot;20300&quot; value=&quot;Slide 18&quot;/&gt;&lt;property id=&quot;20307&quot; value=&quot;275&quot;/&gt;&lt;/object&gt;&lt;object type=&quot;3&quot; unique_id=&quot;10023&quot;&gt;&lt;property id=&quot;20148&quot; value=&quot;5&quot;/&gt;&lt;property id=&quot;20300&quot; value=&quot;Slide 19&quot;/&gt;&lt;property id=&quot;20307&quot; value=&quot;273&quot;/&gt;&lt;/object&gt;&lt;object type=&quot;3&quot; unique_id=&quot;10024&quot;&gt;&lt;property id=&quot;20148&quot; value=&quot;5&quot;/&gt;&lt;property id=&quot;20300&quot; value=&quot;Slide 20 - &amp;quot;III/ Củng cố, dặn dò&amp;#x0D;&amp;#x0A;&amp;quot;&quot;/&gt;&lt;property id=&quot;20307&quot; value=&quot;276&quot;/&gt;&lt;/object&gt;&lt;object type=&quot;3&quot; unique_id=&quot;10025&quot;&gt;&lt;property id=&quot;20148&quot; value=&quot;5&quot;/&gt;&lt;property id=&quot;20300&quot; value=&quot;Slide 21&quot;/&gt;&lt;property id=&quot;20307&quot; value=&quot;277&quot;/&gt;&lt;/object&gt;&lt;object type=&quot;3&quot; unique_id=&quot;10050&quot;&gt;&lt;property id=&quot;20148&quot; value=&quot;5&quot;/&gt;&lt;property id=&quot;20300&quot; value=&quot;Slide 5&quot;/&gt;&lt;property id=&quot;20307&quot; value=&quot;281&quot;/&gt;&lt;/object&gt;&lt;/object&gt;&lt;/object&gt;&lt;/database&gt;"/>
  <p:tag name="SECTOMILLISECCONVERTED" val="1"/>
  <p:tag name="ISPRING_RESOURCE_PATHS_HASH_PRESENTER" val="892dd0df62e8b56a7eb87f3b93347eba97367b8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TotalTime>
  <Words>1847</Words>
  <Application>Microsoft Office PowerPoint</Application>
  <PresentationFormat>On-screen Show (4:3)</PresentationFormat>
  <Paragraphs>68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Nhiệt liệt chào mừng quý thầy, cô tới dự giờ lớp 5A2</vt:lpstr>
      <vt:lpstr>PowerPoint Presentation</vt:lpstr>
      <vt:lpstr>PowerPoint Presentation</vt:lpstr>
      <vt:lpstr>PowerPoint Presentation</vt:lpstr>
      <vt:lpstr>Luyện đọc</vt:lpstr>
      <vt:lpstr>Thư gửi các học sinh ( trích)</vt:lpstr>
      <vt:lpstr>PowerPoint Presentation</vt:lpstr>
      <vt:lpstr>Chú giải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Củng cố, dặn dò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Namkk</dc:creator>
  <cp:lastModifiedBy>Huong</cp:lastModifiedBy>
  <cp:revision>32</cp:revision>
  <dcterms:created xsi:type="dcterms:W3CDTF">2015-09-06T10:26:50Z</dcterms:created>
  <dcterms:modified xsi:type="dcterms:W3CDTF">2016-09-09T14:33:23Z</dcterms:modified>
</cp:coreProperties>
</file>